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5" r:id="rId5"/>
  </p:sldMasterIdLst>
  <p:notesMasterIdLst>
    <p:notesMasterId r:id="rId7"/>
  </p:notesMasterIdLst>
  <p:sldIdLst>
    <p:sldId id="207613632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Mount (Derflan Inc)" initials="JM(I" lastIdx="2" clrIdx="0">
    <p:extLst>
      <p:ext uri="{19B8F6BF-5375-455C-9EA6-DF929625EA0E}">
        <p15:presenceInfo xmlns:p15="http://schemas.microsoft.com/office/powerpoint/2012/main" userId="S::v-jmount@microsoft.com::e67ccfb3-d87f-4fbd-b9c7-0dd9482fd777" providerId="AD"/>
      </p:ext>
    </p:extLst>
  </p:cmAuthor>
  <p:cmAuthor id="2" name="Andre Pereira da Silva" initials="APdS" lastIdx="2" clrIdx="1">
    <p:extLst>
      <p:ext uri="{19B8F6BF-5375-455C-9EA6-DF929625EA0E}">
        <p15:presenceInfo xmlns:p15="http://schemas.microsoft.com/office/powerpoint/2012/main" userId="S::andper@microsoft.com::02d5bc19-5bc4-44f6-995c-40514c5659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8D4"/>
    <a:srgbClr val="00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1182" autoAdjust="0"/>
  </p:normalViewPr>
  <p:slideViewPr>
    <p:cSldViewPr snapToGrid="0">
      <p:cViewPr varScale="1">
        <p:scale>
          <a:sx n="43" d="100"/>
          <a:sy n="43" d="100"/>
        </p:scale>
        <p:origin x="212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Mount" userId="e67ccfb3-d87f-4fbd-b9c7-0dd9482fd777" providerId="ADAL" clId="{48919CF8-88AF-4208-95B3-10D50F56FADB}"/>
    <pc:docChg chg="modSld">
      <pc:chgData name="Jennifer Mount" userId="e67ccfb3-d87f-4fbd-b9c7-0dd9482fd777" providerId="ADAL" clId="{48919CF8-88AF-4208-95B3-10D50F56FADB}" dt="2019-10-15T15:44:55.866" v="0"/>
      <pc:docMkLst>
        <pc:docMk/>
      </pc:docMkLst>
      <pc:sldChg chg="modSp">
        <pc:chgData name="Jennifer Mount" userId="e67ccfb3-d87f-4fbd-b9c7-0dd9482fd777" providerId="ADAL" clId="{48919CF8-88AF-4208-95B3-10D50F56FADB}" dt="2019-10-15T15:44:55.866" v="0"/>
        <pc:sldMkLst>
          <pc:docMk/>
          <pc:sldMk cId="2210588949" sldId="2076136310"/>
        </pc:sldMkLst>
        <pc:spChg chg="mod">
          <ac:chgData name="Jennifer Mount" userId="e67ccfb3-d87f-4fbd-b9c7-0dd9482fd777" providerId="ADAL" clId="{48919CF8-88AF-4208-95B3-10D50F56FADB}" dt="2019-10-15T15:44:55.866" v="0"/>
          <ac:spMkLst>
            <pc:docMk/>
            <pc:sldMk cId="2210588949" sldId="2076136310"/>
            <ac:spMk id="12" creationId="{47ED34C8-CA10-47B1-BA81-4036A6BDE341}"/>
          </ac:spMkLst>
        </pc:spChg>
      </pc:sldChg>
    </pc:docChg>
  </pc:docChgLst>
  <pc:docChgLst>
    <pc:chgData name="Andre Pereira da Silva" userId="02d5bc19-5bc4-44f6-995c-40514c56594b" providerId="ADAL" clId="{EAAEFF16-2F4F-4520-96AB-933D0AF32723}"/>
    <pc:docChg chg="custSel modSld">
      <pc:chgData name="Andre Pereira da Silva" userId="02d5bc19-5bc4-44f6-995c-40514c56594b" providerId="ADAL" clId="{EAAEFF16-2F4F-4520-96AB-933D0AF32723}" dt="2020-04-07T06:32:13.216" v="216" actId="20577"/>
      <pc:docMkLst>
        <pc:docMk/>
      </pc:docMkLst>
      <pc:sldChg chg="modNotesTx">
        <pc:chgData name="Andre Pereira da Silva" userId="02d5bc19-5bc4-44f6-995c-40514c56594b" providerId="ADAL" clId="{EAAEFF16-2F4F-4520-96AB-933D0AF32723}" dt="2020-04-07T06:32:13.216" v="216" actId="20577"/>
        <pc:sldMkLst>
          <pc:docMk/>
          <pc:sldMk cId="4163923113" sldId="2076136324"/>
        </pc:sldMkLst>
      </pc:sldChg>
    </pc:docChg>
  </pc:docChgLst>
  <pc:docChgLst>
    <pc:chgData name="Andre Pereira da Silva" userId="02d5bc19-5bc4-44f6-995c-40514c56594b" providerId="ADAL" clId="{E58A3CCB-D975-464C-A86B-47756ACC6ECE}"/>
    <pc:docChg chg="delSld modSld sldOrd">
      <pc:chgData name="Andre Pereira da Silva" userId="02d5bc19-5bc4-44f6-995c-40514c56594b" providerId="ADAL" clId="{E58A3CCB-D975-464C-A86B-47756ACC6ECE}" dt="2019-10-29T03:48:26.853" v="33" actId="47"/>
      <pc:docMkLst>
        <pc:docMk/>
      </pc:docMkLst>
      <pc:sldChg chg="modSp">
        <pc:chgData name="Andre Pereira da Silva" userId="02d5bc19-5bc4-44f6-995c-40514c56594b" providerId="ADAL" clId="{E58A3CCB-D975-464C-A86B-47756ACC6ECE}" dt="2019-10-15T18:45:01.488" v="28" actId="20577"/>
        <pc:sldMkLst>
          <pc:docMk/>
          <pc:sldMk cId="2210588949" sldId="2076136310"/>
        </pc:sldMkLst>
        <pc:spChg chg="mod">
          <ac:chgData name="Andre Pereira da Silva" userId="02d5bc19-5bc4-44f6-995c-40514c56594b" providerId="ADAL" clId="{E58A3CCB-D975-464C-A86B-47756ACC6ECE}" dt="2019-10-15T18:45:01.488" v="28" actId="20577"/>
          <ac:spMkLst>
            <pc:docMk/>
            <pc:sldMk cId="2210588949" sldId="2076136310"/>
            <ac:spMk id="12" creationId="{47ED34C8-CA10-47B1-BA81-4036A6BDE341}"/>
          </ac:spMkLst>
        </pc:spChg>
      </pc:sldChg>
      <pc:sldChg chg="del ord">
        <pc:chgData name="Andre Pereira da Silva" userId="02d5bc19-5bc4-44f6-995c-40514c56594b" providerId="ADAL" clId="{E58A3CCB-D975-464C-A86B-47756ACC6ECE}" dt="2019-10-29T03:48:26.853" v="33" actId="47"/>
        <pc:sldMkLst>
          <pc:docMk/>
          <pc:sldMk cId="2030972743" sldId="2076136323"/>
        </pc:sldMkLst>
      </pc:sldChg>
    </pc:docChg>
  </pc:docChgLst>
  <pc:docChgLst>
    <pc:chgData name="Ryan Barr" userId="S::ryanbarr@microsoft.com::cf13bba4-19f3-4bd7-9ab5-47b0167267d7" providerId="AD" clId="Web-{43A964A0-9EED-C8CA-F13E-2B5FFC107135}"/>
    <pc:docChg chg="modSld">
      <pc:chgData name="Ryan Barr" userId="S::ryanbarr@microsoft.com::cf13bba4-19f3-4bd7-9ab5-47b0167267d7" providerId="AD" clId="Web-{43A964A0-9EED-C8CA-F13E-2B5FFC107135}" dt="2019-11-27T02:30:47.313" v="1" actId="1076"/>
      <pc:docMkLst>
        <pc:docMk/>
      </pc:docMkLst>
      <pc:sldChg chg="modSp">
        <pc:chgData name="Ryan Barr" userId="S::ryanbarr@microsoft.com::cf13bba4-19f3-4bd7-9ab5-47b0167267d7" providerId="AD" clId="Web-{43A964A0-9EED-C8CA-F13E-2B5FFC107135}" dt="2019-11-27T02:30:47.313" v="1" actId="1076"/>
        <pc:sldMkLst>
          <pc:docMk/>
          <pc:sldMk cId="2030972743" sldId="2076136323"/>
        </pc:sldMkLst>
        <pc:grpChg chg="mod">
          <ac:chgData name="Ryan Barr" userId="S::ryanbarr@microsoft.com::cf13bba4-19f3-4bd7-9ab5-47b0167267d7" providerId="AD" clId="Web-{43A964A0-9EED-C8CA-F13E-2B5FFC107135}" dt="2019-11-27T02:30:47.313" v="1" actId="1076"/>
          <ac:grpSpMkLst>
            <pc:docMk/>
            <pc:sldMk cId="2030972743" sldId="2076136323"/>
            <ac:grpSpMk id="21" creationId="{5EF678BC-4B30-480C-959F-E387F9E9C519}"/>
          </ac:grpSpMkLst>
        </pc:grpChg>
      </pc:sldChg>
    </pc:docChg>
  </pc:docChgLst>
  <pc:docChgLst>
    <pc:chgData name="Jennifer Mount" userId="e67ccfb3-d87f-4fbd-b9c7-0dd9482fd777" providerId="ADAL" clId="{7EC50540-A50C-4FBA-BAFA-FE33A191B38C}"/>
    <pc:docChg chg="modSld">
      <pc:chgData name="Jennifer Mount" userId="e67ccfb3-d87f-4fbd-b9c7-0dd9482fd777" providerId="ADAL" clId="{7EC50540-A50C-4FBA-BAFA-FE33A191B38C}" dt="2020-03-12T14:56:33.598" v="21"/>
      <pc:docMkLst>
        <pc:docMk/>
      </pc:docMkLst>
      <pc:sldChg chg="modSp mod">
        <pc:chgData name="Jennifer Mount" userId="e67ccfb3-d87f-4fbd-b9c7-0dd9482fd777" providerId="ADAL" clId="{7EC50540-A50C-4FBA-BAFA-FE33A191B38C}" dt="2020-03-12T14:56:33.598" v="21"/>
        <pc:sldMkLst>
          <pc:docMk/>
          <pc:sldMk cId="2030972743" sldId="2076136323"/>
        </pc:sldMkLst>
        <pc:spChg chg="mod">
          <ac:chgData name="Jennifer Mount" userId="e67ccfb3-d87f-4fbd-b9c7-0dd9482fd777" providerId="ADAL" clId="{7EC50540-A50C-4FBA-BAFA-FE33A191B38C}" dt="2020-03-12T14:56:33.598" v="21"/>
          <ac:spMkLst>
            <pc:docMk/>
            <pc:sldMk cId="2030972743" sldId="2076136323"/>
            <ac:spMk id="12" creationId="{47ED34C8-CA10-47B1-BA81-4036A6BDE341}"/>
          </ac:spMkLst>
        </pc:spChg>
        <pc:spChg chg="mod">
          <ac:chgData name="Jennifer Mount" userId="e67ccfb3-d87f-4fbd-b9c7-0dd9482fd777" providerId="ADAL" clId="{7EC50540-A50C-4FBA-BAFA-FE33A191B38C}" dt="2020-03-12T01:23:55.672" v="19" actId="20577"/>
          <ac:spMkLst>
            <pc:docMk/>
            <pc:sldMk cId="2030972743" sldId="2076136323"/>
            <ac:spMk id="40" creationId="{360AEAD0-9F5E-446B-B8BF-7EF1E351A0E2}"/>
          </ac:spMkLst>
        </pc:spChg>
      </pc:sldChg>
    </pc:docChg>
  </pc:docChgLst>
  <pc:docChgLst>
    <pc:chgData name="Andre Pereira da Silva" userId="02d5bc19-5bc4-44f6-995c-40514c56594b" providerId="ADAL" clId="{E8A3435E-2A4E-4ACD-B170-FAE57385A0EB}"/>
    <pc:docChg chg="undo custSel delSld modSld sldOrd">
      <pc:chgData name="Andre Pereira da Silva" userId="02d5bc19-5bc4-44f6-995c-40514c56594b" providerId="ADAL" clId="{E8A3435E-2A4E-4ACD-B170-FAE57385A0EB}" dt="2019-12-11T21:56:12.463" v="727" actId="6549"/>
      <pc:docMkLst>
        <pc:docMk/>
      </pc:docMkLst>
      <pc:sldChg chg="del ord">
        <pc:chgData name="Andre Pereira da Silva" userId="02d5bc19-5bc4-44f6-995c-40514c56594b" providerId="ADAL" clId="{E8A3435E-2A4E-4ACD-B170-FAE57385A0EB}" dt="2019-11-02T00:59:38.794" v="2" actId="47"/>
        <pc:sldMkLst>
          <pc:docMk/>
          <pc:sldMk cId="2210588949" sldId="2076136310"/>
        </pc:sldMkLst>
      </pc:sldChg>
      <pc:sldChg chg="addSp delSp modSp mod modNotesTx">
        <pc:chgData name="Andre Pereira da Silva" userId="02d5bc19-5bc4-44f6-995c-40514c56594b" providerId="ADAL" clId="{E8A3435E-2A4E-4ACD-B170-FAE57385A0EB}" dt="2019-12-11T21:56:12.463" v="727" actId="6549"/>
        <pc:sldMkLst>
          <pc:docMk/>
          <pc:sldMk cId="2030972743" sldId="2076136323"/>
        </pc:sldMkLst>
        <pc:spChg chg="mod">
          <ac:chgData name="Andre Pereira da Silva" userId="02d5bc19-5bc4-44f6-995c-40514c56594b" providerId="ADAL" clId="{E8A3435E-2A4E-4ACD-B170-FAE57385A0EB}" dt="2019-12-09T17:22:46.292" v="451" actId="208"/>
          <ac:spMkLst>
            <pc:docMk/>
            <pc:sldMk cId="2030972743" sldId="2076136323"/>
            <ac:spMk id="2" creationId="{C994C0A5-FFE6-4E1E-80A6-0CF042028779}"/>
          </ac:spMkLst>
        </pc:spChg>
        <pc:spChg chg="mod">
          <ac:chgData name="Andre Pereira da Silva" userId="02d5bc19-5bc4-44f6-995c-40514c56594b" providerId="ADAL" clId="{E8A3435E-2A4E-4ACD-B170-FAE57385A0EB}" dt="2019-12-11T21:54:07.481" v="553" actId="20577"/>
          <ac:spMkLst>
            <pc:docMk/>
            <pc:sldMk cId="2030972743" sldId="2076136323"/>
            <ac:spMk id="3" creationId="{B70A7A63-C960-46CC-90AA-C6A72AD27D25}"/>
          </ac:spMkLst>
        </pc:spChg>
        <pc:spChg chg="mod">
          <ac:chgData name="Andre Pereira da Silva" userId="02d5bc19-5bc4-44f6-995c-40514c56594b" providerId="ADAL" clId="{E8A3435E-2A4E-4ACD-B170-FAE57385A0EB}" dt="2019-11-06T16:57:38.877" v="15" actId="20577"/>
          <ac:spMkLst>
            <pc:docMk/>
            <pc:sldMk cId="2030972743" sldId="2076136323"/>
            <ac:spMk id="6" creationId="{974B3FD9-1000-43A2-8E53-0ED72D66A456}"/>
          </ac:spMkLst>
        </pc:spChg>
        <pc:spChg chg="mod">
          <ac:chgData name="Andre Pereira da Silva" userId="02d5bc19-5bc4-44f6-995c-40514c56594b" providerId="ADAL" clId="{E8A3435E-2A4E-4ACD-B170-FAE57385A0EB}" dt="2019-11-21T18:25:36.782" v="398" actId="1076"/>
          <ac:spMkLst>
            <pc:docMk/>
            <pc:sldMk cId="2030972743" sldId="2076136323"/>
            <ac:spMk id="10" creationId="{8E6DBBDD-1E8F-4C84-8E72-A5F906B52AD7}"/>
          </ac:spMkLst>
        </pc:spChg>
        <pc:spChg chg="mod">
          <ac:chgData name="Andre Pereira da Silva" userId="02d5bc19-5bc4-44f6-995c-40514c56594b" providerId="ADAL" clId="{E8A3435E-2A4E-4ACD-B170-FAE57385A0EB}" dt="2019-11-21T18:25:31.739" v="397" actId="1076"/>
          <ac:spMkLst>
            <pc:docMk/>
            <pc:sldMk cId="2030972743" sldId="2076136323"/>
            <ac:spMk id="11" creationId="{6313AB3A-DF71-4B95-9447-869C2D5F5727}"/>
          </ac:spMkLst>
        </pc:spChg>
        <pc:spChg chg="mod">
          <ac:chgData name="Andre Pereira da Silva" userId="02d5bc19-5bc4-44f6-995c-40514c56594b" providerId="ADAL" clId="{E8A3435E-2A4E-4ACD-B170-FAE57385A0EB}" dt="2019-12-11T21:56:12.463" v="727" actId="6549"/>
          <ac:spMkLst>
            <pc:docMk/>
            <pc:sldMk cId="2030972743" sldId="2076136323"/>
            <ac:spMk id="14" creationId="{167C40BD-11DB-467E-973D-B7E2FB35B5D1}"/>
          </ac:spMkLst>
        </pc:spChg>
        <pc:spChg chg="mod">
          <ac:chgData name="Andre Pereira da Silva" userId="02d5bc19-5bc4-44f6-995c-40514c56594b" providerId="ADAL" clId="{E8A3435E-2A4E-4ACD-B170-FAE57385A0EB}" dt="2019-11-06T16:57:32.533" v="13" actId="21"/>
          <ac:spMkLst>
            <pc:docMk/>
            <pc:sldMk cId="2030972743" sldId="2076136323"/>
            <ac:spMk id="17" creationId="{50A93ED6-8A87-4FC4-95DA-2A829A32AF0A}"/>
          </ac:spMkLst>
        </pc:spChg>
        <pc:spChg chg="mod">
          <ac:chgData name="Andre Pereira da Silva" userId="02d5bc19-5bc4-44f6-995c-40514c56594b" providerId="ADAL" clId="{E8A3435E-2A4E-4ACD-B170-FAE57385A0EB}" dt="2019-12-09T17:23:04.787" v="453" actId="14100"/>
          <ac:spMkLst>
            <pc:docMk/>
            <pc:sldMk cId="2030972743" sldId="2076136323"/>
            <ac:spMk id="19" creationId="{A4B588BF-63FA-4AEC-8B66-E5A980300DC6}"/>
          </ac:spMkLst>
        </pc:spChg>
        <pc:spChg chg="mod">
          <ac:chgData name="Andre Pereira da Silva" userId="02d5bc19-5bc4-44f6-995c-40514c56594b" providerId="ADAL" clId="{E8A3435E-2A4E-4ACD-B170-FAE57385A0EB}" dt="2019-11-22T21:52:23.732" v="434" actId="1036"/>
          <ac:spMkLst>
            <pc:docMk/>
            <pc:sldMk cId="2030972743" sldId="2076136323"/>
            <ac:spMk id="20" creationId="{E9919B00-B4C8-40B6-8343-14AB70DAFA45}"/>
          </ac:spMkLst>
        </pc:spChg>
        <pc:spChg chg="mod">
          <ac:chgData name="Andre Pereira da Silva" userId="02d5bc19-5bc4-44f6-995c-40514c56594b" providerId="ADAL" clId="{E8A3435E-2A4E-4ACD-B170-FAE57385A0EB}" dt="2019-12-10T19:44:13.792" v="456" actId="255"/>
          <ac:spMkLst>
            <pc:docMk/>
            <pc:sldMk cId="2030972743" sldId="2076136323"/>
            <ac:spMk id="40" creationId="{360AEAD0-9F5E-446B-B8BF-7EF1E351A0E2}"/>
          </ac:spMkLst>
        </pc:spChg>
        <pc:spChg chg="del">
          <ac:chgData name="Andre Pereira da Silva" userId="02d5bc19-5bc4-44f6-995c-40514c56594b" providerId="ADAL" clId="{E8A3435E-2A4E-4ACD-B170-FAE57385A0EB}" dt="2019-11-06T16:57:15.428" v="7" actId="478"/>
          <ac:spMkLst>
            <pc:docMk/>
            <pc:sldMk cId="2030972743" sldId="2076136323"/>
            <ac:spMk id="41" creationId="{36D77B99-FA09-40C3-9FE8-E4DF153A77F6}"/>
          </ac:spMkLst>
        </pc:spChg>
        <pc:spChg chg="mod">
          <ac:chgData name="Andre Pereira da Silva" userId="02d5bc19-5bc4-44f6-995c-40514c56594b" providerId="ADAL" clId="{E8A3435E-2A4E-4ACD-B170-FAE57385A0EB}" dt="2019-12-11T21:54:01.142" v="540" actId="14100"/>
          <ac:spMkLst>
            <pc:docMk/>
            <pc:sldMk cId="2030972743" sldId="2076136323"/>
            <ac:spMk id="43" creationId="{69F52D3F-C7A5-4F09-919D-F7A016B26FEF}"/>
          </ac:spMkLst>
        </pc:spChg>
        <pc:spChg chg="mod">
          <ac:chgData name="Andre Pereira da Silva" userId="02d5bc19-5bc4-44f6-995c-40514c56594b" providerId="ADAL" clId="{E8A3435E-2A4E-4ACD-B170-FAE57385A0EB}" dt="2019-12-11T21:53:46.771" v="522" actId="6549"/>
          <ac:spMkLst>
            <pc:docMk/>
            <pc:sldMk cId="2030972743" sldId="2076136323"/>
            <ac:spMk id="45" creationId="{81001EEF-973D-4A0F-99DB-16AAB7BA90BA}"/>
          </ac:spMkLst>
        </pc:spChg>
        <pc:spChg chg="mod">
          <ac:chgData name="Andre Pereira da Silva" userId="02d5bc19-5bc4-44f6-995c-40514c56594b" providerId="ADAL" clId="{E8A3435E-2A4E-4ACD-B170-FAE57385A0EB}" dt="2019-12-09T17:22:59.435" v="452" actId="14100"/>
          <ac:spMkLst>
            <pc:docMk/>
            <pc:sldMk cId="2030972743" sldId="2076136323"/>
            <ac:spMk id="46" creationId="{6EC94C86-5790-404B-90A4-1B18675CFECF}"/>
          </ac:spMkLst>
        </pc:spChg>
        <pc:spChg chg="mod">
          <ac:chgData name="Andre Pereira da Silva" userId="02d5bc19-5bc4-44f6-995c-40514c56594b" providerId="ADAL" clId="{E8A3435E-2A4E-4ACD-B170-FAE57385A0EB}" dt="2019-12-09T17:22:06.820" v="445" actId="14100"/>
          <ac:spMkLst>
            <pc:docMk/>
            <pc:sldMk cId="2030972743" sldId="2076136323"/>
            <ac:spMk id="47" creationId="{6F66EF94-AC42-4564-8A95-F4A2086C8EB3}"/>
          </ac:spMkLst>
        </pc:spChg>
        <pc:spChg chg="mod">
          <ac:chgData name="Andre Pereira da Silva" userId="02d5bc19-5bc4-44f6-995c-40514c56594b" providerId="ADAL" clId="{E8A3435E-2A4E-4ACD-B170-FAE57385A0EB}" dt="2019-12-09T17:22:40.493" v="449" actId="208"/>
          <ac:spMkLst>
            <pc:docMk/>
            <pc:sldMk cId="2030972743" sldId="2076136323"/>
            <ac:spMk id="55" creationId="{FB63E44A-F759-4498-8E88-A031E61A4B6E}"/>
          </ac:spMkLst>
        </pc:spChg>
        <pc:spChg chg="mod">
          <ac:chgData name="Andre Pereira da Silva" userId="02d5bc19-5bc4-44f6-995c-40514c56594b" providerId="ADAL" clId="{E8A3435E-2A4E-4ACD-B170-FAE57385A0EB}" dt="2019-11-21T18:25:59.712" v="403" actId="1076"/>
          <ac:spMkLst>
            <pc:docMk/>
            <pc:sldMk cId="2030972743" sldId="2076136323"/>
            <ac:spMk id="57" creationId="{F4E9A553-AB23-4DD0-B493-B6FA33E136B6}"/>
          </ac:spMkLst>
        </pc:spChg>
        <pc:spChg chg="mod">
          <ac:chgData name="Andre Pereira da Silva" userId="02d5bc19-5bc4-44f6-995c-40514c56594b" providerId="ADAL" clId="{E8A3435E-2A4E-4ACD-B170-FAE57385A0EB}" dt="2019-11-20T23:27:19.191" v="57" actId="20577"/>
          <ac:spMkLst>
            <pc:docMk/>
            <pc:sldMk cId="2030972743" sldId="2076136323"/>
            <ac:spMk id="58" creationId="{E281A137-41B4-4AA1-9702-59FB1666BA92}"/>
          </ac:spMkLst>
        </pc:spChg>
        <pc:spChg chg="mod">
          <ac:chgData name="Andre Pereira da Silva" userId="02d5bc19-5bc4-44f6-995c-40514c56594b" providerId="ADAL" clId="{E8A3435E-2A4E-4ACD-B170-FAE57385A0EB}" dt="2019-11-21T18:25:51.250" v="400" actId="1076"/>
          <ac:spMkLst>
            <pc:docMk/>
            <pc:sldMk cId="2030972743" sldId="2076136323"/>
            <ac:spMk id="60" creationId="{F5FAAF2C-9CD2-43EA-BE11-138A12EB73C6}"/>
          </ac:spMkLst>
        </pc:spChg>
        <pc:spChg chg="mod">
          <ac:chgData name="Andre Pereira da Silva" userId="02d5bc19-5bc4-44f6-995c-40514c56594b" providerId="ADAL" clId="{E8A3435E-2A4E-4ACD-B170-FAE57385A0EB}" dt="2019-11-06T16:53:07.671" v="6" actId="20577"/>
          <ac:spMkLst>
            <pc:docMk/>
            <pc:sldMk cId="2030972743" sldId="2076136323"/>
            <ac:spMk id="62" creationId="{A0A9A41D-D67F-4514-BE35-C7C1A7302B1B}"/>
          </ac:spMkLst>
        </pc:spChg>
        <pc:spChg chg="mod">
          <ac:chgData name="Andre Pereira da Silva" userId="02d5bc19-5bc4-44f6-995c-40514c56594b" providerId="ADAL" clId="{E8A3435E-2A4E-4ACD-B170-FAE57385A0EB}" dt="2019-11-18T19:27:36.479" v="35" actId="1076"/>
          <ac:spMkLst>
            <pc:docMk/>
            <pc:sldMk cId="2030972743" sldId="2076136323"/>
            <ac:spMk id="63" creationId="{AC8FAF51-7779-40CE-96E1-F929FC897523}"/>
          </ac:spMkLst>
        </pc:spChg>
        <pc:spChg chg="mod">
          <ac:chgData name="Andre Pereira da Silva" userId="02d5bc19-5bc4-44f6-995c-40514c56594b" providerId="ADAL" clId="{E8A3435E-2A4E-4ACD-B170-FAE57385A0EB}" dt="2019-12-09T17:22:35.015" v="447" actId="208"/>
          <ac:spMkLst>
            <pc:docMk/>
            <pc:sldMk cId="2030972743" sldId="2076136323"/>
            <ac:spMk id="66" creationId="{CA011263-75F7-44FF-992E-ECA06F412978}"/>
          </ac:spMkLst>
        </pc:spChg>
        <pc:spChg chg="mod">
          <ac:chgData name="Andre Pereira da Silva" userId="02d5bc19-5bc4-44f6-995c-40514c56594b" providerId="ADAL" clId="{E8A3435E-2A4E-4ACD-B170-FAE57385A0EB}" dt="2019-11-22T21:52:33.582" v="437" actId="1076"/>
          <ac:spMkLst>
            <pc:docMk/>
            <pc:sldMk cId="2030972743" sldId="2076136323"/>
            <ac:spMk id="69" creationId="{11E36FB0-0B6C-4443-A88A-53232DEAF90E}"/>
          </ac:spMkLst>
        </pc:spChg>
        <pc:spChg chg="mod">
          <ac:chgData name="Andre Pereira da Silva" userId="02d5bc19-5bc4-44f6-995c-40514c56594b" providerId="ADAL" clId="{E8A3435E-2A4E-4ACD-B170-FAE57385A0EB}" dt="2019-11-22T21:52:28.322" v="436" actId="1076"/>
          <ac:spMkLst>
            <pc:docMk/>
            <pc:sldMk cId="2030972743" sldId="2076136323"/>
            <ac:spMk id="71" creationId="{16B920BB-5528-4EC0-AF0A-89EA9347D406}"/>
          </ac:spMkLst>
        </pc:spChg>
        <pc:grpChg chg="mod">
          <ac:chgData name="Andre Pereira da Silva" userId="02d5bc19-5bc4-44f6-995c-40514c56594b" providerId="ADAL" clId="{E8A3435E-2A4E-4ACD-B170-FAE57385A0EB}" dt="2019-11-18T19:27:31.704" v="34" actId="1076"/>
          <ac:grpSpMkLst>
            <pc:docMk/>
            <pc:sldMk cId="2030972743" sldId="2076136323"/>
            <ac:grpSpMk id="4" creationId="{20D04FE2-F5FF-43D1-BFE2-23D53E0ACA18}"/>
          </ac:grpSpMkLst>
        </pc:grpChg>
        <pc:grpChg chg="mod">
          <ac:chgData name="Andre Pereira da Silva" userId="02d5bc19-5bc4-44f6-995c-40514c56594b" providerId="ADAL" clId="{E8A3435E-2A4E-4ACD-B170-FAE57385A0EB}" dt="2019-11-18T19:27:31.704" v="34" actId="1076"/>
          <ac:grpSpMkLst>
            <pc:docMk/>
            <pc:sldMk cId="2030972743" sldId="2076136323"/>
            <ac:grpSpMk id="7" creationId="{F4366B9B-F77F-4EB0-A9DB-43171DE1B79B}"/>
          </ac:grpSpMkLst>
        </pc:grpChg>
        <pc:grpChg chg="mod">
          <ac:chgData name="Andre Pereira da Silva" userId="02d5bc19-5bc4-44f6-995c-40514c56594b" providerId="ADAL" clId="{E8A3435E-2A4E-4ACD-B170-FAE57385A0EB}" dt="2019-11-18T19:27:31.704" v="34" actId="1076"/>
          <ac:grpSpMkLst>
            <pc:docMk/>
            <pc:sldMk cId="2030972743" sldId="2076136323"/>
            <ac:grpSpMk id="8" creationId="{755AB440-994C-4D91-B58B-08A0CC657E36}"/>
          </ac:grpSpMkLst>
        </pc:grpChg>
        <pc:grpChg chg="mod">
          <ac:chgData name="Andre Pereira da Silva" userId="02d5bc19-5bc4-44f6-995c-40514c56594b" providerId="ADAL" clId="{E8A3435E-2A4E-4ACD-B170-FAE57385A0EB}" dt="2019-11-18T19:27:23.721" v="33" actId="1076"/>
          <ac:grpSpMkLst>
            <pc:docMk/>
            <pc:sldMk cId="2030972743" sldId="2076136323"/>
            <ac:grpSpMk id="21" creationId="{5EF678BC-4B30-480C-959F-E387F9E9C519}"/>
          </ac:grpSpMkLst>
        </pc:grpChg>
        <pc:grpChg chg="mod">
          <ac:chgData name="Andre Pereira da Silva" userId="02d5bc19-5bc4-44f6-995c-40514c56594b" providerId="ADAL" clId="{E8A3435E-2A4E-4ACD-B170-FAE57385A0EB}" dt="2019-11-18T19:27:31.704" v="34" actId="1076"/>
          <ac:grpSpMkLst>
            <pc:docMk/>
            <pc:sldMk cId="2030972743" sldId="2076136323"/>
            <ac:grpSpMk id="24" creationId="{E374796A-D973-430E-B79E-8FE6E3E728FC}"/>
          </ac:grpSpMkLst>
        </pc:grpChg>
        <pc:grpChg chg="del mod">
          <ac:chgData name="Andre Pereira da Silva" userId="02d5bc19-5bc4-44f6-995c-40514c56594b" providerId="ADAL" clId="{E8A3435E-2A4E-4ACD-B170-FAE57385A0EB}" dt="2019-11-20T22:55:58.714" v="47"/>
          <ac:grpSpMkLst>
            <pc:docMk/>
            <pc:sldMk cId="2030972743" sldId="2076136323"/>
            <ac:grpSpMk id="29" creationId="{0FBC2F2D-9529-47BD-B1E5-8F4FF7A6700C}"/>
          </ac:grpSpMkLst>
        </pc:grpChg>
        <pc:grpChg chg="del mod">
          <ac:chgData name="Andre Pereira da Silva" userId="02d5bc19-5bc4-44f6-995c-40514c56594b" providerId="ADAL" clId="{E8A3435E-2A4E-4ACD-B170-FAE57385A0EB}" dt="2019-11-20T23:27:05.649" v="52"/>
          <ac:grpSpMkLst>
            <pc:docMk/>
            <pc:sldMk cId="2030972743" sldId="2076136323"/>
            <ac:grpSpMk id="33" creationId="{44D5C564-76E9-450A-AA6A-B5691CC4401E}"/>
          </ac:grpSpMkLst>
        </pc:grpChg>
        <pc:grpChg chg="del mod">
          <ac:chgData name="Andre Pereira da Silva" userId="02d5bc19-5bc4-44f6-995c-40514c56594b" providerId="ADAL" clId="{E8A3435E-2A4E-4ACD-B170-FAE57385A0EB}" dt="2019-11-20T23:27:05.649" v="51"/>
          <ac:grpSpMkLst>
            <pc:docMk/>
            <pc:sldMk cId="2030972743" sldId="2076136323"/>
            <ac:grpSpMk id="36" creationId="{869A17F6-BB7E-4187-BA3D-C39FCE193119}"/>
          </ac:grpSpMkLst>
        </pc:grpChg>
        <pc:grpChg chg="mod">
          <ac:chgData name="Andre Pereira da Silva" userId="02d5bc19-5bc4-44f6-995c-40514c56594b" providerId="ADAL" clId="{E8A3435E-2A4E-4ACD-B170-FAE57385A0EB}" dt="2019-11-18T19:27:31.704" v="34" actId="1076"/>
          <ac:grpSpMkLst>
            <pc:docMk/>
            <pc:sldMk cId="2030972743" sldId="2076136323"/>
            <ac:grpSpMk id="44" creationId="{BE9338B5-D6FE-4E67-B80F-6BB7B202301E}"/>
          </ac:grpSpMkLst>
        </pc:grpChg>
        <pc:inkChg chg="add del">
          <ac:chgData name="Andre Pereira da Silva" userId="02d5bc19-5bc4-44f6-995c-40514c56594b" providerId="ADAL" clId="{E8A3435E-2A4E-4ACD-B170-FAE57385A0EB}" dt="2019-11-20T23:27:05.651" v="54"/>
          <ac:inkMkLst>
            <pc:docMk/>
            <pc:sldMk cId="2030972743" sldId="2076136323"/>
            <ac:inkMk id="25" creationId="{6B090072-C541-47FF-8794-5B6C0F666DC4}"/>
          </ac:inkMkLst>
        </pc:inkChg>
        <pc:inkChg chg="add del">
          <ac:chgData name="Andre Pereira da Silva" userId="02d5bc19-5bc4-44f6-995c-40514c56594b" providerId="ADAL" clId="{E8A3435E-2A4E-4ACD-B170-FAE57385A0EB}" dt="2019-11-20T23:27:01.764" v="48" actId="478"/>
          <ac:inkMkLst>
            <pc:docMk/>
            <pc:sldMk cId="2030972743" sldId="2076136323"/>
            <ac:inkMk id="26" creationId="{04CD38E4-07D9-4FB1-9509-E6ABD4E9B558}"/>
          </ac:inkMkLst>
        </pc:inkChg>
        <pc:inkChg chg="add del mod">
          <ac:chgData name="Andre Pereira da Silva" userId="02d5bc19-5bc4-44f6-995c-40514c56594b" providerId="ADAL" clId="{E8A3435E-2A4E-4ACD-B170-FAE57385A0EB}" dt="2019-11-20T23:27:05.648" v="50"/>
          <ac:inkMkLst>
            <pc:docMk/>
            <pc:sldMk cId="2030972743" sldId="2076136323"/>
            <ac:inkMk id="27" creationId="{C94D724F-6BD7-4D6E-A3B4-27A6FBD0E652}"/>
          </ac:inkMkLst>
        </pc:inkChg>
        <pc:inkChg chg="add del mod">
          <ac:chgData name="Andre Pereira da Silva" userId="02d5bc19-5bc4-44f6-995c-40514c56594b" providerId="ADAL" clId="{E8A3435E-2A4E-4ACD-B170-FAE57385A0EB}" dt="2019-11-20T23:27:05.649" v="51"/>
          <ac:inkMkLst>
            <pc:docMk/>
            <pc:sldMk cId="2030972743" sldId="2076136323"/>
            <ac:inkMk id="28" creationId="{C45BC852-BEBF-4F55-B1F4-7549F58DB58B}"/>
          </ac:inkMkLst>
        </pc:inkChg>
        <pc:inkChg chg="add del mod">
          <ac:chgData name="Andre Pereira da Silva" userId="02d5bc19-5bc4-44f6-995c-40514c56594b" providerId="ADAL" clId="{E8A3435E-2A4E-4ACD-B170-FAE57385A0EB}" dt="2019-11-20T23:27:12.284" v="56"/>
          <ac:inkMkLst>
            <pc:docMk/>
            <pc:sldMk cId="2030972743" sldId="2076136323"/>
            <ac:inkMk id="30" creationId="{6C88B1B1-43D2-4DD9-A547-4AE4B66FC639}"/>
          </ac:inkMkLst>
        </pc:inkChg>
        <pc:inkChg chg="add del mod">
          <ac:chgData name="Andre Pereira da Silva" userId="02d5bc19-5bc4-44f6-995c-40514c56594b" providerId="ADAL" clId="{E8A3435E-2A4E-4ACD-B170-FAE57385A0EB}" dt="2019-11-20T23:27:05.649" v="52"/>
          <ac:inkMkLst>
            <pc:docMk/>
            <pc:sldMk cId="2030972743" sldId="2076136323"/>
            <ac:inkMk id="31" creationId="{9298E383-00B4-477B-B533-36FEF680D61B}"/>
          </ac:inkMkLst>
        </pc:inkChg>
        <pc:inkChg chg="add del mod">
          <ac:chgData name="Andre Pereira da Silva" userId="02d5bc19-5bc4-44f6-995c-40514c56594b" providerId="ADAL" clId="{E8A3435E-2A4E-4ACD-B170-FAE57385A0EB}" dt="2019-11-20T23:27:05.650" v="53"/>
          <ac:inkMkLst>
            <pc:docMk/>
            <pc:sldMk cId="2030972743" sldId="2076136323"/>
            <ac:inkMk id="32" creationId="{93A98E90-A7BE-4571-B1C9-4FA54B3E40E2}"/>
          </ac:inkMkLst>
        </pc:inkChg>
        <pc:inkChg chg="add del">
          <ac:chgData name="Andre Pereira da Silva" userId="02d5bc19-5bc4-44f6-995c-40514c56594b" providerId="ADAL" clId="{E8A3435E-2A4E-4ACD-B170-FAE57385A0EB}" dt="2019-11-20T23:27:12.281" v="55"/>
          <ac:inkMkLst>
            <pc:docMk/>
            <pc:sldMk cId="2030972743" sldId="2076136323"/>
            <ac:inkMk id="34" creationId="{C9B5DDE4-971A-4BE5-BBB7-E880AA49CE5D}"/>
          </ac:inkMkLst>
        </pc:inkChg>
        <pc:inkChg chg="add del mod">
          <ac:chgData name="Andre Pereira da Silva" userId="02d5bc19-5bc4-44f6-995c-40514c56594b" providerId="ADAL" clId="{E8A3435E-2A4E-4ACD-B170-FAE57385A0EB}" dt="2019-11-20T23:27:05.645" v="49"/>
          <ac:inkMkLst>
            <pc:docMk/>
            <pc:sldMk cId="2030972743" sldId="2076136323"/>
            <ac:inkMk id="35" creationId="{A30BEE7A-67D5-42A5-9A88-C8CCA9223C5B}"/>
          </ac:inkMkLst>
        </pc:inkChg>
      </pc:sldChg>
    </pc:docChg>
  </pc:docChgLst>
  <pc:docChgLst>
    <pc:chgData name="João Pereira (Unipartner IT Services, SA)" userId="S::v-jooper@microsoft.com::fe1b736e-31e2-4f16-9e6b-c9784a676d02" providerId="AD" clId="Web-{8402E9FA-2A63-6617-2C00-8DA98D88E33E}"/>
    <pc:docChg chg="modSld">
      <pc:chgData name="João Pereira (Unipartner IT Services, SA)" userId="S::v-jooper@microsoft.com::fe1b736e-31e2-4f16-9e6b-c9784a676d02" providerId="AD" clId="Web-{8402E9FA-2A63-6617-2C00-8DA98D88E33E}" dt="2019-11-21T12:39:07.918" v="3" actId="1076"/>
      <pc:docMkLst>
        <pc:docMk/>
      </pc:docMkLst>
      <pc:sldChg chg="modSp">
        <pc:chgData name="João Pereira (Unipartner IT Services, SA)" userId="S::v-jooper@microsoft.com::fe1b736e-31e2-4f16-9e6b-c9784a676d02" providerId="AD" clId="Web-{8402E9FA-2A63-6617-2C00-8DA98D88E33E}" dt="2019-11-21T12:39:07.918" v="3" actId="1076"/>
        <pc:sldMkLst>
          <pc:docMk/>
          <pc:sldMk cId="2030972743" sldId="2076136323"/>
        </pc:sldMkLst>
        <pc:spChg chg="mod">
          <ac:chgData name="João Pereira (Unipartner IT Services, SA)" userId="S::v-jooper@microsoft.com::fe1b736e-31e2-4f16-9e6b-c9784a676d02" providerId="AD" clId="Web-{8402E9FA-2A63-6617-2C00-8DA98D88E33E}" dt="2019-11-21T12:39:07.918" v="3" actId="1076"/>
          <ac:spMkLst>
            <pc:docMk/>
            <pc:sldMk cId="2030972743" sldId="2076136323"/>
            <ac:spMk id="40" creationId="{360AEAD0-9F5E-446B-B8BF-7EF1E351A0E2}"/>
          </ac:spMkLst>
        </pc:spChg>
        <pc:grpChg chg="mod">
          <ac:chgData name="João Pereira (Unipartner IT Services, SA)" userId="S::v-jooper@microsoft.com::fe1b736e-31e2-4f16-9e6b-c9784a676d02" providerId="AD" clId="Web-{8402E9FA-2A63-6617-2C00-8DA98D88E33E}" dt="2019-11-21T12:38:45.715" v="1" actId="1076"/>
          <ac:grpSpMkLst>
            <pc:docMk/>
            <pc:sldMk cId="2030972743" sldId="2076136323"/>
            <ac:grpSpMk id="21" creationId="{5EF678BC-4B30-480C-959F-E387F9E9C519}"/>
          </ac:grpSpMkLst>
        </pc:grpChg>
      </pc:sldChg>
    </pc:docChg>
  </pc:docChgLst>
  <pc:docChgLst>
    <pc:chgData name="Jennifer Mount (Derflan Inc)" userId="e67ccfb3-d87f-4fbd-b9c7-0dd9482fd777" providerId="ADAL" clId="{7EC50540-A50C-4FBA-BAFA-FE33A191B38C}"/>
    <pc:docChg chg="undo custSel addSld delSld modSld">
      <pc:chgData name="Jennifer Mount (Derflan Inc)" userId="e67ccfb3-d87f-4fbd-b9c7-0dd9482fd777" providerId="ADAL" clId="{7EC50540-A50C-4FBA-BAFA-FE33A191B38C}" dt="2020-04-07T03:30:18.407" v="2993" actId="20577"/>
      <pc:docMkLst>
        <pc:docMk/>
      </pc:docMkLst>
      <pc:sldChg chg="modSp del mod">
        <pc:chgData name="Jennifer Mount (Derflan Inc)" userId="e67ccfb3-d87f-4fbd-b9c7-0dd9482fd777" providerId="ADAL" clId="{7EC50540-A50C-4FBA-BAFA-FE33A191B38C}" dt="2020-03-30T21:51:25.890" v="600" actId="2696"/>
        <pc:sldMkLst>
          <pc:docMk/>
          <pc:sldMk cId="2030972743" sldId="2076136323"/>
        </pc:sldMkLst>
        <pc:spChg chg="mod">
          <ac:chgData name="Jennifer Mount (Derflan Inc)" userId="e67ccfb3-d87f-4fbd-b9c7-0dd9482fd777" providerId="ADAL" clId="{7EC50540-A50C-4FBA-BAFA-FE33A191B38C}" dt="2020-03-28T18:34:53.371" v="1" actId="20577"/>
          <ac:spMkLst>
            <pc:docMk/>
            <pc:sldMk cId="2030972743" sldId="2076136323"/>
            <ac:spMk id="6" creationId="{974B3FD9-1000-43A2-8E53-0ED72D66A456}"/>
          </ac:spMkLst>
        </pc:spChg>
        <pc:spChg chg="mod">
          <ac:chgData name="Jennifer Mount (Derflan Inc)" userId="e67ccfb3-d87f-4fbd-b9c7-0dd9482fd777" providerId="ADAL" clId="{7EC50540-A50C-4FBA-BAFA-FE33A191B38C}" dt="2020-03-28T18:35:06.340" v="5" actId="20577"/>
          <ac:spMkLst>
            <pc:docMk/>
            <pc:sldMk cId="2030972743" sldId="2076136323"/>
            <ac:spMk id="45" creationId="{81001EEF-973D-4A0F-99DB-16AAB7BA90BA}"/>
          </ac:spMkLst>
        </pc:spChg>
      </pc:sldChg>
      <pc:sldChg chg="addSp modSp add mod modNotesTx">
        <pc:chgData name="Jennifer Mount (Derflan Inc)" userId="e67ccfb3-d87f-4fbd-b9c7-0dd9482fd777" providerId="ADAL" clId="{7EC50540-A50C-4FBA-BAFA-FE33A191B38C}" dt="2020-04-07T03:30:18.407" v="2993" actId="20577"/>
        <pc:sldMkLst>
          <pc:docMk/>
          <pc:sldMk cId="4163923113" sldId="2076136324"/>
        </pc:sldMkLst>
        <pc:spChg chg="mod">
          <ac:chgData name="Jennifer Mount (Derflan Inc)" userId="e67ccfb3-d87f-4fbd-b9c7-0dd9482fd777" providerId="ADAL" clId="{7EC50540-A50C-4FBA-BAFA-FE33A191B38C}" dt="2020-03-28T19:12:29.064" v="431" actId="20577"/>
          <ac:spMkLst>
            <pc:docMk/>
            <pc:sldMk cId="4163923113" sldId="2076136324"/>
            <ac:spMk id="3" creationId="{B70A7A63-C960-46CC-90AA-C6A72AD27D25}"/>
          </ac:spMkLst>
        </pc:spChg>
        <pc:spChg chg="mod">
          <ac:chgData name="Jennifer Mount (Derflan Inc)" userId="e67ccfb3-d87f-4fbd-b9c7-0dd9482fd777" providerId="ADAL" clId="{7EC50540-A50C-4FBA-BAFA-FE33A191B38C}" dt="2020-03-30T21:41:44.484" v="576" actId="403"/>
          <ac:spMkLst>
            <pc:docMk/>
            <pc:sldMk cId="4163923113" sldId="2076136324"/>
            <ac:spMk id="6" creationId="{974B3FD9-1000-43A2-8E53-0ED72D66A456}"/>
          </ac:spMkLst>
        </pc:spChg>
        <pc:spChg chg="mod">
          <ac:chgData name="Jennifer Mount (Derflan Inc)" userId="e67ccfb3-d87f-4fbd-b9c7-0dd9482fd777" providerId="ADAL" clId="{7EC50540-A50C-4FBA-BAFA-FE33A191B38C}" dt="2020-03-28T18:52:44.820" v="153" actId="21"/>
          <ac:spMkLst>
            <pc:docMk/>
            <pc:sldMk cId="4163923113" sldId="2076136324"/>
            <ac:spMk id="9" creationId="{F57CF571-09DE-42CA-8B69-D8AE2900A312}"/>
          </ac:spMkLst>
        </pc:spChg>
        <pc:spChg chg="mod">
          <ac:chgData name="Jennifer Mount (Derflan Inc)" userId="e67ccfb3-d87f-4fbd-b9c7-0dd9482fd777" providerId="ADAL" clId="{7EC50540-A50C-4FBA-BAFA-FE33A191B38C}" dt="2020-03-30T21:51:58.859" v="611" actId="20577"/>
          <ac:spMkLst>
            <pc:docMk/>
            <pc:sldMk cId="4163923113" sldId="2076136324"/>
            <ac:spMk id="10" creationId="{8E6DBBDD-1E8F-4C84-8E72-A5F906B52AD7}"/>
          </ac:spMkLst>
        </pc:spChg>
        <pc:spChg chg="mod">
          <ac:chgData name="Jennifer Mount (Derflan Inc)" userId="e67ccfb3-d87f-4fbd-b9c7-0dd9482fd777" providerId="ADAL" clId="{7EC50540-A50C-4FBA-BAFA-FE33A191B38C}" dt="2020-03-30T21:43:27.645" v="594" actId="20577"/>
          <ac:spMkLst>
            <pc:docMk/>
            <pc:sldMk cId="4163923113" sldId="2076136324"/>
            <ac:spMk id="11" creationId="{6313AB3A-DF71-4B95-9447-869C2D5F5727}"/>
          </ac:spMkLst>
        </pc:spChg>
        <pc:spChg chg="mod">
          <ac:chgData name="Jennifer Mount (Derflan Inc)" userId="e67ccfb3-d87f-4fbd-b9c7-0dd9482fd777" providerId="ADAL" clId="{7EC50540-A50C-4FBA-BAFA-FE33A191B38C}" dt="2020-03-30T21:43:07.604" v="591" actId="20577"/>
          <ac:spMkLst>
            <pc:docMk/>
            <pc:sldMk cId="4163923113" sldId="2076136324"/>
            <ac:spMk id="14" creationId="{167C40BD-11DB-467E-973D-B7E2FB35B5D1}"/>
          </ac:spMkLst>
        </pc:spChg>
        <pc:spChg chg="mod">
          <ac:chgData name="Jennifer Mount (Derflan Inc)" userId="e67ccfb3-d87f-4fbd-b9c7-0dd9482fd777" providerId="ADAL" clId="{7EC50540-A50C-4FBA-BAFA-FE33A191B38C}" dt="2020-03-30T21:41:37.872" v="575" actId="403"/>
          <ac:spMkLst>
            <pc:docMk/>
            <pc:sldMk cId="4163923113" sldId="2076136324"/>
            <ac:spMk id="17" creationId="{50A93ED6-8A87-4FC4-95DA-2A829A32AF0A}"/>
          </ac:spMkLst>
        </pc:spChg>
        <pc:spChg chg="mod">
          <ac:chgData name="Jennifer Mount (Derflan Inc)" userId="e67ccfb3-d87f-4fbd-b9c7-0dd9482fd777" providerId="ADAL" clId="{7EC50540-A50C-4FBA-BAFA-FE33A191B38C}" dt="2020-03-30T21:40:37.273" v="574" actId="2711"/>
          <ac:spMkLst>
            <pc:docMk/>
            <pc:sldMk cId="4163923113" sldId="2076136324"/>
            <ac:spMk id="18" creationId="{40AD0F24-0A99-4D07-97EA-B1795B698A06}"/>
          </ac:spMkLst>
        </pc:spChg>
        <pc:spChg chg="add mod">
          <ac:chgData name="Jennifer Mount (Derflan Inc)" userId="e67ccfb3-d87f-4fbd-b9c7-0dd9482fd777" providerId="ADAL" clId="{7EC50540-A50C-4FBA-BAFA-FE33A191B38C}" dt="2020-03-28T19:04:36.657" v="283" actId="1076"/>
          <ac:spMkLst>
            <pc:docMk/>
            <pc:sldMk cId="4163923113" sldId="2076136324"/>
            <ac:spMk id="25" creationId="{03A05129-D0C8-4B8B-B9B0-085ECD509130}"/>
          </ac:spMkLst>
        </pc:spChg>
        <pc:spChg chg="mod">
          <ac:chgData name="Jennifer Mount (Derflan Inc)" userId="e67ccfb3-d87f-4fbd-b9c7-0dd9482fd777" providerId="ADAL" clId="{7EC50540-A50C-4FBA-BAFA-FE33A191B38C}" dt="2020-03-30T21:51:14.210" v="599" actId="20577"/>
          <ac:spMkLst>
            <pc:docMk/>
            <pc:sldMk cId="4163923113" sldId="2076136324"/>
            <ac:spMk id="40" creationId="{360AEAD0-9F5E-446B-B8BF-7EF1E351A0E2}"/>
          </ac:spMkLst>
        </pc:spChg>
        <pc:spChg chg="mod">
          <ac:chgData name="Jennifer Mount (Derflan Inc)" userId="e67ccfb3-d87f-4fbd-b9c7-0dd9482fd777" providerId="ADAL" clId="{7EC50540-A50C-4FBA-BAFA-FE33A191B38C}" dt="2020-04-07T03:12:25.047" v="2611" actId="20577"/>
          <ac:spMkLst>
            <pc:docMk/>
            <pc:sldMk cId="4163923113" sldId="2076136324"/>
            <ac:spMk id="45" creationId="{81001EEF-973D-4A0F-99DB-16AAB7BA90BA}"/>
          </ac:spMkLst>
        </pc:spChg>
        <pc:spChg chg="mod">
          <ac:chgData name="Jennifer Mount (Derflan Inc)" userId="e67ccfb3-d87f-4fbd-b9c7-0dd9482fd777" providerId="ADAL" clId="{7EC50540-A50C-4FBA-BAFA-FE33A191B38C}" dt="2020-03-30T21:42:03.008" v="578" actId="403"/>
          <ac:spMkLst>
            <pc:docMk/>
            <pc:sldMk cId="4163923113" sldId="2076136324"/>
            <ac:spMk id="52" creationId="{AF959223-36A4-41C8-9466-B6D486442399}"/>
          </ac:spMkLst>
        </pc:spChg>
        <pc:spChg chg="mod">
          <ac:chgData name="Jennifer Mount (Derflan Inc)" userId="e67ccfb3-d87f-4fbd-b9c7-0dd9482fd777" providerId="ADAL" clId="{7EC50540-A50C-4FBA-BAFA-FE33A191B38C}" dt="2020-03-28T19:00:43.467" v="253" actId="20577"/>
          <ac:spMkLst>
            <pc:docMk/>
            <pc:sldMk cId="4163923113" sldId="2076136324"/>
            <ac:spMk id="57" creationId="{F4E9A553-AB23-4DD0-B493-B6FA33E136B6}"/>
          </ac:spMkLst>
        </pc:spChg>
        <pc:spChg chg="mod">
          <ac:chgData name="Jennifer Mount (Derflan Inc)" userId="e67ccfb3-d87f-4fbd-b9c7-0dd9482fd777" providerId="ADAL" clId="{7EC50540-A50C-4FBA-BAFA-FE33A191B38C}" dt="2020-03-28T19:09:59.646" v="426" actId="14100"/>
          <ac:spMkLst>
            <pc:docMk/>
            <pc:sldMk cId="4163923113" sldId="2076136324"/>
            <ac:spMk id="58" creationId="{E281A137-41B4-4AA1-9702-59FB1666BA92}"/>
          </ac:spMkLst>
        </pc:spChg>
        <pc:spChg chg="mod">
          <ac:chgData name="Jennifer Mount (Derflan Inc)" userId="e67ccfb3-d87f-4fbd-b9c7-0dd9482fd777" providerId="ADAL" clId="{7EC50540-A50C-4FBA-BAFA-FE33A191B38C}" dt="2020-03-28T19:07:28.518" v="363" actId="1076"/>
          <ac:spMkLst>
            <pc:docMk/>
            <pc:sldMk cId="4163923113" sldId="2076136324"/>
            <ac:spMk id="62" creationId="{A0A9A41D-D67F-4514-BE35-C7C1A7302B1B}"/>
          </ac:spMkLst>
        </pc:spChg>
        <pc:spChg chg="mod">
          <ac:chgData name="Jennifer Mount (Derflan Inc)" userId="e67ccfb3-d87f-4fbd-b9c7-0dd9482fd777" providerId="ADAL" clId="{7EC50540-A50C-4FBA-BAFA-FE33A191B38C}" dt="2020-03-28T19:08:25.250" v="421" actId="20577"/>
          <ac:spMkLst>
            <pc:docMk/>
            <pc:sldMk cId="4163923113" sldId="2076136324"/>
            <ac:spMk id="63" creationId="{AC8FAF51-7779-40CE-96E1-F929FC897523}"/>
          </ac:spMkLst>
        </pc:spChg>
        <pc:spChg chg="mod">
          <ac:chgData name="Jennifer Mount (Derflan Inc)" userId="e67ccfb3-d87f-4fbd-b9c7-0dd9482fd777" providerId="ADAL" clId="{7EC50540-A50C-4FBA-BAFA-FE33A191B38C}" dt="2020-03-28T18:53:51.425" v="161" actId="1076"/>
          <ac:spMkLst>
            <pc:docMk/>
            <pc:sldMk cId="4163923113" sldId="2076136324"/>
            <ac:spMk id="66" creationId="{CA011263-75F7-44FF-992E-ECA06F412978}"/>
          </ac:spMkLst>
        </pc:spChg>
        <pc:spChg chg="mod">
          <ac:chgData name="Jennifer Mount (Derflan Inc)" userId="e67ccfb3-d87f-4fbd-b9c7-0dd9482fd777" providerId="ADAL" clId="{7EC50540-A50C-4FBA-BAFA-FE33A191B38C}" dt="2020-03-28T18:50:43.640" v="28" actId="20577"/>
          <ac:spMkLst>
            <pc:docMk/>
            <pc:sldMk cId="4163923113" sldId="2076136324"/>
            <ac:spMk id="67" creationId="{B96C7953-44FA-4A8D-B1C2-93AEBCED12AF}"/>
          </ac:spMkLst>
        </pc:spChg>
        <pc:spChg chg="mod">
          <ac:chgData name="Jennifer Mount (Derflan Inc)" userId="e67ccfb3-d87f-4fbd-b9c7-0dd9482fd777" providerId="ADAL" clId="{7EC50540-A50C-4FBA-BAFA-FE33A191B38C}" dt="2020-03-28T19:09:03.250" v="422" actId="1076"/>
          <ac:spMkLst>
            <pc:docMk/>
            <pc:sldMk cId="4163923113" sldId="2076136324"/>
            <ac:spMk id="68" creationId="{0DE7A3D8-7BAC-497C-B1E0-07C8BAC7AFE3}"/>
          </ac:spMkLst>
        </pc:spChg>
        <pc:spChg chg="mod">
          <ac:chgData name="Jennifer Mount (Derflan Inc)" userId="e67ccfb3-d87f-4fbd-b9c7-0dd9482fd777" providerId="ADAL" clId="{7EC50540-A50C-4FBA-BAFA-FE33A191B38C}" dt="2020-03-28T19:03:29.870" v="269" actId="14100"/>
          <ac:spMkLst>
            <pc:docMk/>
            <pc:sldMk cId="4163923113" sldId="2076136324"/>
            <ac:spMk id="70" creationId="{7C74F2E6-E4BB-4A7C-A4DB-69ED3CD166A9}"/>
          </ac:spMkLst>
        </pc:spChg>
        <pc:spChg chg="mod">
          <ac:chgData name="Jennifer Mount (Derflan Inc)" userId="e67ccfb3-d87f-4fbd-b9c7-0dd9482fd777" providerId="ADAL" clId="{7EC50540-A50C-4FBA-BAFA-FE33A191B38C}" dt="2020-03-28T19:09:34.405" v="423" actId="14100"/>
          <ac:spMkLst>
            <pc:docMk/>
            <pc:sldMk cId="4163923113" sldId="2076136324"/>
            <ac:spMk id="71" creationId="{16B920BB-5528-4EC0-AF0A-89EA9347D406}"/>
          </ac:spMkLst>
        </pc:spChg>
        <pc:spChg chg="mod">
          <ac:chgData name="Jennifer Mount (Derflan Inc)" userId="e67ccfb3-d87f-4fbd-b9c7-0dd9482fd777" providerId="ADAL" clId="{7EC50540-A50C-4FBA-BAFA-FE33A191B38C}" dt="2020-03-28T18:52:37.985" v="152" actId="20577"/>
          <ac:spMkLst>
            <pc:docMk/>
            <pc:sldMk cId="4163923113" sldId="2076136324"/>
            <ac:spMk id="73" creationId="{FEC5F789-6DA2-4AC2-B317-EE5996547F89}"/>
          </ac:spMkLst>
        </pc:spChg>
        <pc:grpChg chg="mod">
          <ac:chgData name="Jennifer Mount (Derflan Inc)" userId="e67ccfb3-d87f-4fbd-b9c7-0dd9482fd777" providerId="ADAL" clId="{7EC50540-A50C-4FBA-BAFA-FE33A191B38C}" dt="2020-03-28T19:09:43.988" v="424" actId="1076"/>
          <ac:grpSpMkLst>
            <pc:docMk/>
            <pc:sldMk cId="4163923113" sldId="2076136324"/>
            <ac:grpSpMk id="4" creationId="{20D04FE2-F5FF-43D1-BFE2-23D53E0ACA18}"/>
          </ac:grpSpMkLst>
        </pc:grpChg>
        <pc:grpChg chg="mod">
          <ac:chgData name="Jennifer Mount (Derflan Inc)" userId="e67ccfb3-d87f-4fbd-b9c7-0dd9482fd777" providerId="ADAL" clId="{7EC50540-A50C-4FBA-BAFA-FE33A191B38C}" dt="2020-03-28T19:09:43.988" v="424" actId="1076"/>
          <ac:grpSpMkLst>
            <pc:docMk/>
            <pc:sldMk cId="4163923113" sldId="2076136324"/>
            <ac:grpSpMk id="7" creationId="{F4366B9B-F77F-4EB0-A9DB-43171DE1B79B}"/>
          </ac:grpSpMkLst>
        </pc:grpChg>
        <pc:grpChg chg="mod">
          <ac:chgData name="Jennifer Mount (Derflan Inc)" userId="e67ccfb3-d87f-4fbd-b9c7-0dd9482fd777" providerId="ADAL" clId="{7EC50540-A50C-4FBA-BAFA-FE33A191B38C}" dt="2020-03-28T19:09:43.988" v="424" actId="1076"/>
          <ac:grpSpMkLst>
            <pc:docMk/>
            <pc:sldMk cId="4163923113" sldId="2076136324"/>
            <ac:grpSpMk id="8" creationId="{755AB440-994C-4D91-B58B-08A0CC657E36}"/>
          </ac:grpSpMkLst>
        </pc:grpChg>
        <pc:grpChg chg="mod">
          <ac:chgData name="Jennifer Mount (Derflan Inc)" userId="e67ccfb3-d87f-4fbd-b9c7-0dd9482fd777" providerId="ADAL" clId="{7EC50540-A50C-4FBA-BAFA-FE33A191B38C}" dt="2020-03-28T19:09:54.321" v="425" actId="1076"/>
          <ac:grpSpMkLst>
            <pc:docMk/>
            <pc:sldMk cId="4163923113" sldId="2076136324"/>
            <ac:grpSpMk id="16" creationId="{6CB91506-0FA7-4806-9045-EA561A1570AF}"/>
          </ac:grpSpMkLst>
        </pc:grpChg>
        <pc:grpChg chg="mod">
          <ac:chgData name="Jennifer Mount (Derflan Inc)" userId="e67ccfb3-d87f-4fbd-b9c7-0dd9482fd777" providerId="ADAL" clId="{7EC50540-A50C-4FBA-BAFA-FE33A191B38C}" dt="2020-03-28T18:54:00.050" v="163" actId="14100"/>
          <ac:grpSpMkLst>
            <pc:docMk/>
            <pc:sldMk cId="4163923113" sldId="2076136324"/>
            <ac:grpSpMk id="21" creationId="{5EF678BC-4B30-480C-959F-E387F9E9C519}"/>
          </ac:grpSpMkLst>
        </pc:grpChg>
        <pc:grpChg chg="mod">
          <ac:chgData name="Jennifer Mount (Derflan Inc)" userId="e67ccfb3-d87f-4fbd-b9c7-0dd9482fd777" providerId="ADAL" clId="{7EC50540-A50C-4FBA-BAFA-FE33A191B38C}" dt="2020-03-28T19:09:54.321" v="425" actId="1076"/>
          <ac:grpSpMkLst>
            <pc:docMk/>
            <pc:sldMk cId="4163923113" sldId="2076136324"/>
            <ac:grpSpMk id="22" creationId="{2360577D-0F8E-4BA7-AB5F-B1CCBE80EAB0}"/>
          </ac:grpSpMkLst>
        </pc:grpChg>
        <pc:grpChg chg="mod">
          <ac:chgData name="Jennifer Mount (Derflan Inc)" userId="e67ccfb3-d87f-4fbd-b9c7-0dd9482fd777" providerId="ADAL" clId="{7EC50540-A50C-4FBA-BAFA-FE33A191B38C}" dt="2020-03-28T19:09:43.988" v="424" actId="1076"/>
          <ac:grpSpMkLst>
            <pc:docMk/>
            <pc:sldMk cId="4163923113" sldId="2076136324"/>
            <ac:grpSpMk id="24" creationId="{E374796A-D973-430E-B79E-8FE6E3E728FC}"/>
          </ac:grpSpMkLst>
        </pc:grpChg>
        <pc:grpChg chg="mod">
          <ac:chgData name="Jennifer Mount (Derflan Inc)" userId="e67ccfb3-d87f-4fbd-b9c7-0dd9482fd777" providerId="ADAL" clId="{7EC50540-A50C-4FBA-BAFA-FE33A191B38C}" dt="2020-03-28T19:09:43.988" v="424" actId="1076"/>
          <ac:grpSpMkLst>
            <pc:docMk/>
            <pc:sldMk cId="4163923113" sldId="2076136324"/>
            <ac:grpSpMk id="44" creationId="{BE9338B5-D6FE-4E67-B80F-6BB7B202301E}"/>
          </ac:grpSpMkLst>
        </pc:grpChg>
        <pc:grpChg chg="mod">
          <ac:chgData name="Jennifer Mount (Derflan Inc)" userId="e67ccfb3-d87f-4fbd-b9c7-0dd9482fd777" providerId="ADAL" clId="{7EC50540-A50C-4FBA-BAFA-FE33A191B38C}" dt="2020-03-28T19:09:54.321" v="425" actId="1076"/>
          <ac:grpSpMkLst>
            <pc:docMk/>
            <pc:sldMk cId="4163923113" sldId="2076136324"/>
            <ac:grpSpMk id="54" creationId="{5DDF1A53-AB79-481C-A7E7-77A992646C49}"/>
          </ac:grpSpMkLst>
        </pc:grpChg>
        <pc:grpChg chg="mod">
          <ac:chgData name="Jennifer Mount (Derflan Inc)" userId="e67ccfb3-d87f-4fbd-b9c7-0dd9482fd777" providerId="ADAL" clId="{7EC50540-A50C-4FBA-BAFA-FE33A191B38C}" dt="2020-03-28T19:09:54.321" v="425" actId="1076"/>
          <ac:grpSpMkLst>
            <pc:docMk/>
            <pc:sldMk cId="4163923113" sldId="2076136324"/>
            <ac:grpSpMk id="56" creationId="{F12315C6-2064-4A63-A5B6-2A77395C352C}"/>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D40E65-1AB5-4715-8AB1-F530DDA32B05}" type="datetimeFigureOut">
              <a:rPr lang="en-US" smtClean="0"/>
              <a:t>06-Apr-20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532E78-0BB1-4C9E-9BE9-2C1896F82133}" type="slidenum">
              <a:rPr lang="en-US" smtClean="0"/>
              <a:t>‹#›</a:t>
            </a:fld>
            <a:endParaRPr lang="en-US"/>
          </a:p>
        </p:txBody>
      </p:sp>
    </p:spTree>
    <p:extLst>
      <p:ext uri="{BB962C8B-B14F-4D97-AF65-F5344CB8AC3E}">
        <p14:creationId xmlns:p14="http://schemas.microsoft.com/office/powerpoint/2010/main" val="1771288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aka.ms/SecurityWorkshopResources"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aka.ms/SecurityTargetedMo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none" dirty="0"/>
              <a:t>Talk Track</a:t>
            </a:r>
          </a:p>
          <a:p>
            <a:r>
              <a:rPr lang="en-US" b="0" u="none" dirty="0"/>
              <a:t>This slide was designed as a framework to outline security resources and programs</a:t>
            </a:r>
          </a:p>
          <a:p>
            <a:endParaRPr lang="en-US" b="0" u="none" dirty="0"/>
          </a:p>
          <a:p>
            <a:r>
              <a:rPr lang="en-US" b="0" u="none" dirty="0"/>
              <a:t>From the top…</a:t>
            </a:r>
          </a:p>
          <a:p>
            <a:r>
              <a:rPr lang="en-US" b="1" u="none" dirty="0"/>
              <a:t>Available to everyone:</a:t>
            </a:r>
          </a:p>
          <a:p>
            <a:pPr marL="171450" indent="-171450">
              <a:buFont typeface="Arial" panose="020B0604020202020204" pitchFamily="34" charset="0"/>
              <a:buChar char="•"/>
            </a:pPr>
            <a:r>
              <a:rPr lang="en-US" b="0" u="none" dirty="0"/>
              <a:t>We have deployment guidance and content which has been curated by a variety of teams and is located on the FastTrack </a:t>
            </a:r>
            <a:r>
              <a:rPr lang="en-US" b="0" u="none" dirty="0" err="1"/>
              <a:t>Rsource</a:t>
            </a:r>
            <a:r>
              <a:rPr lang="en-US" b="0" u="none" dirty="0"/>
              <a:t> Hub. The resources are updated frequently with additional resources and guidance, so check back regularly for new and updated information.</a:t>
            </a:r>
          </a:p>
          <a:p>
            <a:pPr marL="171450" indent="-171450">
              <a:buFont typeface="Arial" panose="020B0604020202020204" pitchFamily="34" charset="0"/>
              <a:buChar char="•"/>
            </a:pPr>
            <a:r>
              <a:rPr lang="en-US" b="0" u="none" dirty="0"/>
              <a:t>You can find a couple recent blog posts about how Microsoft and FastTrack is responding to COVID-19. Since many people are now working remotely, we want to point you to a few resources to help our customers securely enable remote work.</a:t>
            </a:r>
          </a:p>
          <a:p>
            <a:pPr marL="171450" indent="-171450">
              <a:buFont typeface="Arial" panose="020B0604020202020204" pitchFamily="34" charset="0"/>
              <a:buChar char="•"/>
            </a:pPr>
            <a:endParaRPr lang="en-US" b="0" u="none" dirty="0"/>
          </a:p>
          <a:p>
            <a:pPr marL="0" indent="0">
              <a:buFont typeface="Arial" panose="020B0604020202020204" pitchFamily="34" charset="0"/>
              <a:buNone/>
            </a:pPr>
            <a:r>
              <a:rPr lang="en-US" b="1" u="none" dirty="0"/>
              <a:t>Scale Motions:</a:t>
            </a:r>
          </a:p>
          <a:p>
            <a:pPr marL="171450" indent="-171450">
              <a:buFont typeface="Arial" panose="020B0604020202020204" pitchFamily="34" charset="0"/>
              <a:buChar char="•"/>
            </a:pPr>
            <a:r>
              <a:rPr lang="en-US" b="0" u="none" dirty="0"/>
              <a:t>Learn more about motions that are used to reach a large number of customers and partners. Typically these are designed and executed by Engineering resources and FastTrack resources.</a:t>
            </a:r>
          </a:p>
          <a:p>
            <a:pPr marL="171450" indent="-171450">
              <a:buFont typeface="Arial" panose="020B0604020202020204" pitchFamily="34" charset="0"/>
              <a:buChar char="•"/>
            </a:pPr>
            <a:r>
              <a:rPr lang="en-US" b="0" u="none" dirty="0"/>
              <a:t>Anyone can request assistance from FastTrack by clicking the RFA/Request for Assistance</a:t>
            </a:r>
          </a:p>
          <a:p>
            <a:pPr marL="171450" indent="-171450">
              <a:buFont typeface="Arial" panose="020B0604020202020204" pitchFamily="34" charset="0"/>
              <a:buChar char="•"/>
            </a:pPr>
            <a:r>
              <a:rPr lang="en-US" b="0" u="none" dirty="0"/>
              <a:t>FastTrack provides remote guidance for several, not all workloads. The workloads currently in scope for FastTrack are outlined in the slide</a:t>
            </a:r>
            <a:r>
              <a:rPr kumimoji="0" lang="en-US" sz="1200" b="0"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kumimoji="0" lang="en-US" sz="1200" b="0" i="0" u="none" strike="noStrike" kern="1200" cap="none" spc="0" normalizeH="0" baseline="0" noProof="0" dirty="0">
                <a:ln>
                  <a:noFill/>
                </a:ln>
                <a:solidFill>
                  <a:srgbClr val="282828"/>
                </a:solidFill>
                <a:effectLst/>
                <a:uLnTx/>
                <a:uFillTx/>
                <a:latin typeface="Segoe UI" panose="020B0502040204020203" pitchFamily="34" charset="0"/>
                <a:cs typeface="Segoe UI" panose="020B0502040204020203" pitchFamily="34" charset="0"/>
              </a:rPr>
              <a:t>In response to COVID-19, FastTrack is now supporting any customer with remote deployment guidance for the workloads they cover. Go to the link to learn more about how FastTrack can support any customer</a:t>
            </a:r>
          </a:p>
          <a:p>
            <a:pPr marL="171450" indent="-171450">
              <a:buFont typeface="Arial" panose="020B0604020202020204" pitchFamily="34" charset="0"/>
              <a:buChar char="•"/>
            </a:pPr>
            <a:r>
              <a:rPr kumimoji="0" lang="en-US" sz="1200" b="0" i="0" u="none" strike="noStrike" kern="1200" cap="none" spc="0" normalizeH="0" baseline="0" noProof="0" dirty="0">
                <a:ln>
                  <a:noFill/>
                </a:ln>
                <a:solidFill>
                  <a:srgbClr val="282828"/>
                </a:solidFill>
                <a:effectLst/>
                <a:uLnTx/>
                <a:uFillTx/>
                <a:latin typeface="Segoe UI" panose="020B0502040204020203" pitchFamily="34" charset="0"/>
                <a:cs typeface="Segoe UI" panose="020B0502040204020203" pitchFamily="34" charset="0"/>
              </a:rPr>
              <a:t>Finally, partners can earn money/incentives through the CPOR program by registering a customer. The partners earn money as the customer hits usage percentages for certain workloads</a:t>
            </a:r>
          </a:p>
          <a:p>
            <a:pPr marL="0" indent="0">
              <a:buFont typeface="Arial" panose="020B0604020202020204" pitchFamily="34" charset="0"/>
              <a:buNone/>
            </a:pPr>
            <a:endParaRPr kumimoji="0" lang="en-US" sz="1200" b="0" i="0" u="none" strike="noStrike" kern="1200" cap="none" spc="0" normalizeH="0" baseline="0" noProof="0" dirty="0">
              <a:ln>
                <a:noFill/>
              </a:ln>
              <a:solidFill>
                <a:srgbClr val="282828"/>
              </a:solidFill>
              <a:effectLst/>
              <a:uLnTx/>
              <a:uFillTx/>
              <a:latin typeface="Segoe UI" panose="020B0502040204020203" pitchFamily="34" charset="0"/>
              <a:cs typeface="Segoe UI" panose="020B0502040204020203" pitchFamily="34" charset="0"/>
            </a:endParaRPr>
          </a:p>
          <a:p>
            <a:pPr marL="0" indent="0">
              <a:buFont typeface="Arial" panose="020B0604020202020204" pitchFamily="34" charset="0"/>
              <a:buNone/>
            </a:pPr>
            <a:r>
              <a:rPr kumimoji="0" lang="en-US" sz="1200" b="1" i="0" u="none" strike="noStrike" kern="1200" cap="none" spc="0" normalizeH="0" baseline="0" noProof="0" dirty="0">
                <a:ln>
                  <a:noFill/>
                </a:ln>
                <a:solidFill>
                  <a:srgbClr val="282828"/>
                </a:solidFill>
                <a:effectLst/>
                <a:uLnTx/>
                <a:uFillTx/>
                <a:latin typeface="Segoe UI" panose="020B0502040204020203" pitchFamily="34" charset="0"/>
                <a:cs typeface="Segoe UI" panose="020B0502040204020203" pitchFamily="34" charset="0"/>
              </a:rPr>
              <a:t>Targeted motions:</a:t>
            </a:r>
          </a:p>
          <a:p>
            <a:pPr marL="171450" indent="-171450">
              <a:buFont typeface="Arial" panose="020B0604020202020204" pitchFamily="34" charset="0"/>
              <a:buChar char="•"/>
            </a:pPr>
            <a:r>
              <a:rPr kumimoji="0" lang="en-US" sz="1200" b="0" i="0" u="none" strike="noStrike" kern="1200" cap="none" spc="0" normalizeH="0" baseline="0" noProof="0" dirty="0">
                <a:ln>
                  <a:noFill/>
                </a:ln>
                <a:solidFill>
                  <a:srgbClr val="282828"/>
                </a:solidFill>
                <a:effectLst/>
                <a:uLnTx/>
                <a:uFillTx/>
                <a:latin typeface="Segoe UI" panose="020B0502040204020203" pitchFamily="34" charset="0"/>
                <a:cs typeface="Segoe UI" panose="020B0502040204020203" pitchFamily="34" charset="0"/>
              </a:rPr>
              <a:t>Microsoft offers a limited number of strategic partner programs with funding and resources for eligible customers</a:t>
            </a:r>
          </a:p>
          <a:p>
            <a:pPr marL="171450" indent="-171450">
              <a:buFont typeface="Arial" panose="020B0604020202020204" pitchFamily="34" charset="0"/>
              <a:buChar char="•"/>
            </a:pPr>
            <a:r>
              <a:rPr lang="en-US" dirty="0"/>
              <a:t>The </a:t>
            </a:r>
            <a:r>
              <a:rPr lang="en-US" b="1" dirty="0"/>
              <a:t>Security Workshop </a:t>
            </a:r>
            <a:r>
              <a:rPr lang="en-US" dirty="0"/>
              <a:t>is one of several Microsoft Partner Accelerators. Partners can self-nominate and deliver the Security Workshop remotely for qualified customers with over 1k seats. For more information check out the </a:t>
            </a:r>
            <a:r>
              <a:rPr kumimoji="0" lang="en-US" sz="1200" b="0"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hlinkClick r:id="rId3"/>
              </a:rPr>
              <a:t>aka.ms/SecurityWorkshopResources</a:t>
            </a:r>
            <a:r>
              <a:rPr kumimoji="0" lang="en-US" sz="1200" b="0"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r>
              <a:rPr kumimoji="0" lang="en-U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slide.</a:t>
            </a:r>
          </a:p>
          <a:p>
            <a:pPr marL="171450" indent="-171450">
              <a:buFont typeface="Arial" panose="020B0604020202020204" pitchFamily="34" charset="0"/>
              <a:buChar char="•"/>
            </a:pPr>
            <a:r>
              <a:rPr kumimoji="0" lang="en-U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While the </a:t>
            </a:r>
            <a:r>
              <a:rPr kumimoji="0" lang="en-US" sz="12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MTP Trial </a:t>
            </a:r>
            <a:r>
              <a:rPr kumimoji="0" lang="en-U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doesn’t offer funding, you can leverage the resources to walk a customer through the </a:t>
            </a:r>
            <a:r>
              <a:rPr lang="en-US" b="0" i="0" u="none" strike="noStrike" dirty="0">
                <a:solidFill>
                  <a:srgbClr val="171717"/>
                </a:solidFill>
                <a:effectLst/>
                <a:latin typeface="Segoe UI" panose="020B0502040204020203" pitchFamily="34" charset="0"/>
              </a:rPr>
              <a:t>Microsoft Threat Protection (MTP) Trial and see how the services of this broad solution are designed to work collectively to help solve customer’s pain points. Microsoft Threat Protection helps secure the modern workplace across its entire attack surface, securing identities, endpoints, cloud apps, and infrastructure.</a:t>
            </a:r>
          </a:p>
          <a:p>
            <a:pPr marL="171450" indent="-171450">
              <a:buFont typeface="Arial" panose="020B0604020202020204" pitchFamily="34" charset="0"/>
              <a:buChar char="•"/>
            </a:pPr>
            <a:r>
              <a:rPr lang="en-US" b="0" i="0" u="none" strike="noStrike" dirty="0">
                <a:solidFill>
                  <a:srgbClr val="171717"/>
                </a:solidFill>
                <a:effectLst/>
                <a:latin typeface="Segoe UI" panose="020B0502040204020203" pitchFamily="34" charset="0"/>
              </a:rPr>
              <a:t>Partners can deliver the technical case of Microsoft security by leveraging the Assessment and/or POC </a:t>
            </a:r>
            <a:r>
              <a:rPr lang="en-US" b="1" i="0" u="none" strike="noStrike" dirty="0">
                <a:solidFill>
                  <a:srgbClr val="171717"/>
                </a:solidFill>
                <a:effectLst/>
                <a:latin typeface="Segoe UI" panose="020B0502040204020203" pitchFamily="34" charset="0"/>
              </a:rPr>
              <a:t>MW Sales ECIF (#1307)</a:t>
            </a:r>
            <a:r>
              <a:rPr lang="en-US" b="0" i="0" u="none" strike="noStrike" dirty="0">
                <a:solidFill>
                  <a:srgbClr val="171717"/>
                </a:solidFill>
                <a:effectLst/>
                <a:latin typeface="Segoe UI" panose="020B0502040204020203" pitchFamily="34" charset="0"/>
              </a:rPr>
              <a:t> funding.</a:t>
            </a:r>
          </a:p>
          <a:p>
            <a:pPr marL="171450" indent="-171450">
              <a:buFont typeface="Arial" panose="020B0604020202020204" pitchFamily="34" charset="0"/>
              <a:buChar char="•"/>
            </a:pPr>
            <a:r>
              <a:rPr lang="en-US" b="0" i="0" u="none" strike="noStrike" dirty="0">
                <a:solidFill>
                  <a:srgbClr val="171717"/>
                </a:solidFill>
                <a:effectLst/>
                <a:latin typeface="Segoe UI" panose="020B0502040204020203" pitchFamily="34" charset="0"/>
              </a:rPr>
              <a:t>If you have a sales or deployment opportunity, we have two different ECIF programs available with funding of up to $100k for qualified customers:</a:t>
            </a:r>
          </a:p>
          <a:p>
            <a:pPr marL="628650" lvl="1" indent="-171450">
              <a:buFont typeface="Arial" panose="020B0604020202020204" pitchFamily="34" charset="0"/>
              <a:buChar char="•"/>
            </a:pPr>
            <a:r>
              <a:rPr lang="en-US" b="1" i="0" u="none" strike="noStrike" dirty="0">
                <a:solidFill>
                  <a:srgbClr val="171717"/>
                </a:solidFill>
                <a:effectLst/>
                <a:latin typeface="Segoe UI" panose="020B0502040204020203" pitchFamily="34" charset="0"/>
              </a:rPr>
              <a:t>MW Sales ECIF (#1307) </a:t>
            </a:r>
            <a:r>
              <a:rPr lang="en-US" b="0" i="0" u="none" strike="noStrike" dirty="0">
                <a:solidFill>
                  <a:srgbClr val="171717"/>
                </a:solidFill>
                <a:effectLst/>
                <a:latin typeface="Segoe UI" panose="020B0502040204020203" pitchFamily="34" charset="0"/>
              </a:rPr>
              <a:t>program is </a:t>
            </a:r>
            <a:r>
              <a:rPr lang="en-US" b="0" i="0" u="none" strike="noStrike" dirty="0" err="1">
                <a:solidFill>
                  <a:srgbClr val="171717"/>
                </a:solidFill>
                <a:effectLst/>
                <a:latin typeface="Segoe UI" panose="020B0502040204020203" pitchFamily="34" charset="0"/>
              </a:rPr>
              <a:t>a’pre</a:t>
            </a:r>
            <a:r>
              <a:rPr lang="en-US" b="0" i="0" u="none" strike="noStrike" dirty="0">
                <a:solidFill>
                  <a:srgbClr val="171717"/>
                </a:solidFill>
                <a:effectLst/>
                <a:latin typeface="Segoe UI" panose="020B0502040204020203" pitchFamily="34" charset="0"/>
              </a:rPr>
              <a:t>-sales’ motion, the funding can be used for deployment activities as long as there is an E5 sales opportunity in MSX.</a:t>
            </a:r>
          </a:p>
          <a:p>
            <a:pPr marL="628650" lvl="1" indent="-171450">
              <a:buFont typeface="Arial" panose="020B0604020202020204" pitchFamily="34" charset="0"/>
              <a:buChar char="•"/>
            </a:pPr>
            <a:r>
              <a:rPr lang="en-US" b="1" i="0" u="none" strike="noStrike" dirty="0">
                <a:solidFill>
                  <a:srgbClr val="171717"/>
                </a:solidFill>
                <a:effectLst/>
                <a:latin typeface="Segoe UI" panose="020B0502040204020203" pitchFamily="34" charset="0"/>
              </a:rPr>
              <a:t>Get Modern &amp; Consumption (deployment) ECIF (#1309) </a:t>
            </a:r>
            <a:r>
              <a:rPr lang="en-US" b="0" i="0" u="none" strike="noStrike" dirty="0">
                <a:solidFill>
                  <a:srgbClr val="171717"/>
                </a:solidFill>
                <a:effectLst/>
                <a:latin typeface="Segoe UI" panose="020B0502040204020203" pitchFamily="34" charset="0"/>
              </a:rPr>
              <a:t>program offers a security usage initiative, called ‘Security Usage’ in the US and Deploy EMS E3 and E5 E3 in all other regions WW. Leverage this program if and when you do not have a sales opportunity.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strike="noStrike" dirty="0">
                <a:solidFill>
                  <a:srgbClr val="171717"/>
                </a:solidFill>
                <a:effectLst/>
                <a:latin typeface="Segoe UI" panose="020B0502040204020203" pitchFamily="34" charset="0"/>
              </a:rPr>
              <a:t>Funding amounts vary by region and offer. Each program and initiative has a maximum funding cap. Go to </a:t>
            </a:r>
            <a:r>
              <a:rPr kumimoji="0" lang="en-US" sz="1200" b="0"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hlinkClick r:id="rId4"/>
              </a:rPr>
              <a:t>aka.ms/SecurityTargetedMotions</a:t>
            </a:r>
            <a:r>
              <a:rPr kumimoji="0" lang="en-US" sz="1200" b="0"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rPr>
              <a:t> for</a:t>
            </a:r>
            <a:r>
              <a:rPr lang="en-US" b="0" i="0" u="none" strike="noStrike" dirty="0">
                <a:solidFill>
                  <a:srgbClr val="171717"/>
                </a:solidFill>
                <a:effectLst/>
                <a:latin typeface="Segoe UI" panose="020B0502040204020203" pitchFamily="34" charset="0"/>
              </a:rPr>
              <a:t> further details to qualify and nominate customers.</a:t>
            </a:r>
          </a:p>
          <a:p>
            <a:endParaRPr lang="en-US" b="0" i="0" u="none" strike="noStrike" dirty="0">
              <a:solidFill>
                <a:srgbClr val="171717"/>
              </a:solidFill>
              <a:effectLst/>
              <a:latin typeface="Segoe UI" panose="020B0502040204020203" pitchFamily="34" charset="0"/>
            </a:endParaRPr>
          </a:p>
          <a:p>
            <a:r>
              <a:rPr lang="en-US" b="0" i="0" u="none" strike="noStrike" dirty="0">
                <a:solidFill>
                  <a:srgbClr val="171717"/>
                </a:solidFill>
                <a:effectLst/>
                <a:latin typeface="Segoe UI" panose="020B0502040204020203" pitchFamily="34" charset="0"/>
              </a:rPr>
              <a:t>Please note: All funded offers are subject to budget availability in each program and region.</a:t>
            </a:r>
            <a:endParaRPr lang="en-US" i="0" dirty="0"/>
          </a:p>
          <a:p>
            <a:pPr marL="171450" indent="-171450">
              <a:buFont typeface="Arial" panose="020B0604020202020204" pitchFamily="34" charset="0"/>
              <a:buChar char="•"/>
            </a:pPr>
            <a:endParaRPr lang="en-US" b="0" u="none" dirty="0"/>
          </a:p>
          <a:p>
            <a:endParaRPr lang="en-US" b="0" u="none" dirty="0"/>
          </a:p>
          <a:p>
            <a:endParaRPr lang="en-US" b="0" u="non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8899DD-697B-4702-800E-5CA8B7D266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2804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889D6-2C1F-4C7C-9353-DE1D753CF3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7E0E1C-00EF-408A-8137-C3165370D8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30F396-F31A-4BCE-905C-4129B3F25AF3}"/>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5" name="Footer Placeholder 4">
            <a:extLst>
              <a:ext uri="{FF2B5EF4-FFF2-40B4-BE49-F238E27FC236}">
                <a16:creationId xmlns:a16="http://schemas.microsoft.com/office/drawing/2014/main" id="{023B4718-98BB-47B1-8612-84C84F542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CC43F0-F167-4CE9-AC2C-9D2B20E362E1}"/>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1426259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01319-CD58-4C43-B090-CFE215C094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8DA8FE-28BE-4298-BAA7-0FD2C585CE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195202-143A-46F9-BD36-D0E6D2EB207B}"/>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5" name="Footer Placeholder 4">
            <a:extLst>
              <a:ext uri="{FF2B5EF4-FFF2-40B4-BE49-F238E27FC236}">
                <a16:creationId xmlns:a16="http://schemas.microsoft.com/office/drawing/2014/main" id="{2B1C82DB-E6FA-4DEA-B367-D0C74DE778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097D6-CC54-45D4-A096-8B2241B38F66}"/>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1729379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E17BAB-5BDE-469E-AC20-C7FBC4BCF0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7F7706-D305-44EA-884A-A7460B27A50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68CC61-208D-4D50-A834-34CE1162660A}"/>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5" name="Footer Placeholder 4">
            <a:extLst>
              <a:ext uri="{FF2B5EF4-FFF2-40B4-BE49-F238E27FC236}">
                <a16:creationId xmlns:a16="http://schemas.microsoft.com/office/drawing/2014/main" id="{F4400F17-A131-42FE-921A-E74428ADD8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04476-38F9-40B9-A0E2-DDB62A60FF5F}"/>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2064397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DBC305C-A9C3-4278-AFC0-C99DFD80A68A}"/>
              </a:ext>
            </a:extLst>
          </p:cNvPr>
          <p:cNvSpPr>
            <a:spLocks noGrp="1"/>
          </p:cNvSpPr>
          <p:nvPr>
            <p:ph type="title" hasCustomPrompt="1"/>
          </p:nvPr>
        </p:nvSpPr>
        <p:spPr>
          <a:xfrm>
            <a:off x="426424" y="440495"/>
            <a:ext cx="11336039" cy="758022"/>
          </a:xfrm>
          <a:prstGeom prst="rect">
            <a:avLst/>
          </a:prstGeom>
        </p:spPr>
        <p:txBody>
          <a:bodyPr vert="horz" wrap="square" lIns="0" tIns="164592" rIns="0" bIns="0" rtlCol="0" anchor="t">
            <a:noAutofit/>
          </a:bodyPr>
          <a:lstStyle>
            <a:lvl1pPr>
              <a:defRPr>
                <a:solidFill>
                  <a:srgbClr val="000000"/>
                </a:solidFill>
              </a:defRPr>
            </a:lvl1pPr>
          </a:lstStyle>
          <a:p>
            <a:r>
              <a:rPr lang="en-US"/>
              <a:t>Title</a:t>
            </a:r>
          </a:p>
        </p:txBody>
      </p:sp>
    </p:spTree>
    <p:extLst>
      <p:ext uri="{BB962C8B-B14F-4D97-AF65-F5344CB8AC3E}">
        <p14:creationId xmlns:p14="http://schemas.microsoft.com/office/powerpoint/2010/main" val="233375922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mp; body slide">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0A83EF54-F800-4521-AA68-2B27B0B561A2}"/>
              </a:ext>
            </a:extLst>
          </p:cNvPr>
          <p:cNvSpPr>
            <a:spLocks noGrp="1"/>
          </p:cNvSpPr>
          <p:nvPr>
            <p:ph type="body" sz="quarter" idx="10" hasCustomPrompt="1"/>
          </p:nvPr>
        </p:nvSpPr>
        <p:spPr>
          <a:xfrm>
            <a:off x="437318" y="2139703"/>
            <a:ext cx="11339774" cy="1223171"/>
          </a:xfrm>
        </p:spPr>
        <p:txBody>
          <a:bodyPr wrap="square" lIns="0" tIns="0" rIns="0" bIns="0">
            <a:spAutoFit/>
          </a:bodyPr>
          <a:lstStyle>
            <a:lvl1pPr marL="0" indent="0">
              <a:lnSpc>
                <a:spcPct val="90000"/>
              </a:lnSpc>
              <a:spcBef>
                <a:spcPts val="0"/>
              </a:spcBef>
              <a:spcAft>
                <a:spcPts val="1273"/>
              </a:spcAft>
              <a:buNone/>
              <a:defRPr sz="2549" b="0" i="0">
                <a:solidFill>
                  <a:srgbClr val="000000"/>
                </a:solidFill>
                <a:latin typeface="+mn-lt"/>
              </a:defRPr>
            </a:lvl1pPr>
            <a:lvl2pPr marL="224054" indent="0">
              <a:lnSpc>
                <a:spcPct val="90000"/>
              </a:lnSpc>
              <a:spcBef>
                <a:spcPts val="0"/>
              </a:spcBef>
              <a:spcAft>
                <a:spcPts val="1273"/>
              </a:spcAft>
              <a:buNone/>
              <a:defRPr sz="1961">
                <a:solidFill>
                  <a:srgbClr val="000000"/>
                </a:solidFill>
              </a:defRPr>
            </a:lvl2pPr>
            <a:lvl3pPr marL="448107" indent="0">
              <a:spcBef>
                <a:spcPts val="0"/>
              </a:spcBef>
              <a:spcAft>
                <a:spcPts val="1273"/>
              </a:spcAft>
              <a:buNone/>
              <a:defRPr sz="1961">
                <a:solidFill>
                  <a:srgbClr val="000000"/>
                </a:solidFill>
              </a:defRPr>
            </a:lvl3pPr>
            <a:lvl4pPr marL="672161" indent="0">
              <a:spcBef>
                <a:spcPts val="0"/>
              </a:spcBef>
              <a:spcAft>
                <a:spcPts val="1273"/>
              </a:spcAft>
              <a:buNone/>
              <a:defRPr sz="1961"/>
            </a:lvl4pPr>
            <a:lvl5pPr marL="896214" indent="0">
              <a:buNone/>
              <a:defRPr/>
            </a:lvl5pPr>
          </a:lstStyle>
          <a:p>
            <a:pPr lvl="0"/>
            <a:r>
              <a:rPr lang="en-US"/>
              <a:t>First level Segoe UI 26pt</a:t>
            </a:r>
          </a:p>
          <a:p>
            <a:pPr lvl="1"/>
            <a:r>
              <a:rPr lang="en-US"/>
              <a:t>Second level Segoe UI 20pt</a:t>
            </a:r>
          </a:p>
          <a:p>
            <a:pPr lvl="2"/>
            <a:r>
              <a:rPr lang="en-US"/>
              <a:t>Third level Segoe UI 20pt</a:t>
            </a:r>
          </a:p>
        </p:txBody>
      </p:sp>
      <p:sp>
        <p:nvSpPr>
          <p:cNvPr id="14" name="Title Placeholder 1">
            <a:extLst>
              <a:ext uri="{FF2B5EF4-FFF2-40B4-BE49-F238E27FC236}">
                <a16:creationId xmlns:a16="http://schemas.microsoft.com/office/drawing/2014/main" id="{AE6F3ED0-7F59-40C0-BDE3-5E04439997A5}"/>
              </a:ext>
            </a:extLst>
          </p:cNvPr>
          <p:cNvSpPr>
            <a:spLocks noGrp="1"/>
          </p:cNvSpPr>
          <p:nvPr>
            <p:ph type="title" hasCustomPrompt="1"/>
          </p:nvPr>
        </p:nvSpPr>
        <p:spPr>
          <a:xfrm>
            <a:off x="426424" y="440496"/>
            <a:ext cx="11336039" cy="739343"/>
          </a:xfrm>
          <a:prstGeom prst="rect">
            <a:avLst/>
          </a:prstGeom>
        </p:spPr>
        <p:txBody>
          <a:bodyPr vert="horz" wrap="square" lIns="0" tIns="164592" rIns="0" bIns="0" rtlCol="0" anchor="t">
            <a:noAutofit/>
          </a:bodyPr>
          <a:lstStyle>
            <a:lvl1pPr>
              <a:defRPr>
                <a:solidFill>
                  <a:srgbClr val="000000"/>
                </a:solidFill>
              </a:defRPr>
            </a:lvl1pPr>
          </a:lstStyle>
          <a:p>
            <a:r>
              <a:rPr lang="en-US"/>
              <a:t>Heading Segoe UI </a:t>
            </a:r>
            <a:r>
              <a:rPr lang="en-US" err="1"/>
              <a:t>Semibold</a:t>
            </a:r>
            <a:r>
              <a:rPr lang="en-US"/>
              <a:t> 32pt</a:t>
            </a:r>
          </a:p>
        </p:txBody>
      </p:sp>
    </p:spTree>
    <p:extLst>
      <p:ext uri="{BB962C8B-B14F-4D97-AF65-F5344CB8AC3E}">
        <p14:creationId xmlns:p14="http://schemas.microsoft.com/office/powerpoint/2010/main" val="129016915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7E5D0-431B-4FF1-92F5-49744D9E90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04EFA9-8FCC-4313-BC41-CFE684377B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769D4B-51F2-4243-96C2-B01C6EE7D007}"/>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5" name="Footer Placeholder 4">
            <a:extLst>
              <a:ext uri="{FF2B5EF4-FFF2-40B4-BE49-F238E27FC236}">
                <a16:creationId xmlns:a16="http://schemas.microsoft.com/office/drawing/2014/main" id="{F381C379-4626-4BEB-907A-6CE6824206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75BD6-0768-4E2C-8382-C78CA423C6D7}"/>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426651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33D27-76F5-4530-AD56-C9C953E6E1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088A22-DF15-4BE8-A42C-BD9DB278DF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C33FA8C-BC49-4252-979B-0E37C715A049}"/>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5" name="Footer Placeholder 4">
            <a:extLst>
              <a:ext uri="{FF2B5EF4-FFF2-40B4-BE49-F238E27FC236}">
                <a16:creationId xmlns:a16="http://schemas.microsoft.com/office/drawing/2014/main" id="{FC640845-103A-42CC-A881-4A9E43F3E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CD0B98-3426-4849-814F-1A04765410DA}"/>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3158803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9A7AB-B139-433B-A0AB-7EFB5946F4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D862A1-8E51-4D30-957E-1A7DE50D51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2CE02D-1F35-41D4-9A7D-059E9F73E9C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2FD569-E9ED-412D-A4C6-7C8A57B3065C}"/>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6" name="Footer Placeholder 5">
            <a:extLst>
              <a:ext uri="{FF2B5EF4-FFF2-40B4-BE49-F238E27FC236}">
                <a16:creationId xmlns:a16="http://schemas.microsoft.com/office/drawing/2014/main" id="{6EB868EA-AD8F-4F0E-8B3D-AD522BB67E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7F5E51-82A8-4C5F-A16F-235B2BCF5FE5}"/>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104566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3EC86-670B-4C2C-AEF5-B156D1CBD2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322641-6B3E-4B8F-AE8D-7CDA05CC09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01BD97-EC13-49E3-A84F-508B73F0F5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D2894E-8339-42D0-B560-401C64A8D6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7022BBE-490F-4707-A43F-E63FBBF9C7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F82DA9-B998-46BD-B516-C2C466B22E47}"/>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8" name="Footer Placeholder 7">
            <a:extLst>
              <a:ext uri="{FF2B5EF4-FFF2-40B4-BE49-F238E27FC236}">
                <a16:creationId xmlns:a16="http://schemas.microsoft.com/office/drawing/2014/main" id="{9EAF8E7F-54DF-4A3A-92B9-7E97B87158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2D0F62-020F-4F95-A1F8-913B1A28D039}"/>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22294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98492-9752-452C-AB98-025E846758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07DF6F-E737-488D-B3E7-9D90F9008AD1}"/>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4" name="Footer Placeholder 3">
            <a:extLst>
              <a:ext uri="{FF2B5EF4-FFF2-40B4-BE49-F238E27FC236}">
                <a16:creationId xmlns:a16="http://schemas.microsoft.com/office/drawing/2014/main" id="{7FD0B333-7859-480C-8AAD-01A4A09EB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F4B4A2-1DD1-496A-9643-32320DC670D2}"/>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3428323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01A95B-33D6-43AB-9A45-9785FD2D2D24}"/>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3" name="Footer Placeholder 2">
            <a:extLst>
              <a:ext uri="{FF2B5EF4-FFF2-40B4-BE49-F238E27FC236}">
                <a16:creationId xmlns:a16="http://schemas.microsoft.com/office/drawing/2014/main" id="{40938DF4-24FF-47F4-AFBB-FC6BB3233E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EBD6AC-1BE1-47E6-90D7-85FD3FF29D8C}"/>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2992011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795AE-3B68-4067-AAF8-C997124E36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962A7C-DE96-46D8-928B-8F6F6911C0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B9D22C-E04A-46A5-81AA-64C8C2912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C0A4BC-3036-4F49-A01F-F3F825819D88}"/>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6" name="Footer Placeholder 5">
            <a:extLst>
              <a:ext uri="{FF2B5EF4-FFF2-40B4-BE49-F238E27FC236}">
                <a16:creationId xmlns:a16="http://schemas.microsoft.com/office/drawing/2014/main" id="{1552C65F-F18E-4D9F-898E-BD321F99BB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424E25-FC70-4B73-8F64-D08A8399C5A7}"/>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315192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AF4B1-75C7-4719-B472-A9DBCE3E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E5DD34-DCA2-404F-B4C9-E86398CEC8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3DDBA3-399E-41A5-975A-59E998808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E82AA4-F07F-4D1B-B113-1ED074A67728}"/>
              </a:ext>
            </a:extLst>
          </p:cNvPr>
          <p:cNvSpPr>
            <a:spLocks noGrp="1"/>
          </p:cNvSpPr>
          <p:nvPr>
            <p:ph type="dt" sz="half" idx="10"/>
          </p:nvPr>
        </p:nvSpPr>
        <p:spPr/>
        <p:txBody>
          <a:bodyPr/>
          <a:lstStyle/>
          <a:p>
            <a:fld id="{BC89DD0A-351F-4A53-8D33-307C2C8C2BD5}" type="datetimeFigureOut">
              <a:rPr lang="en-US" smtClean="0"/>
              <a:t>06-Apr-20</a:t>
            </a:fld>
            <a:endParaRPr lang="en-US"/>
          </a:p>
        </p:txBody>
      </p:sp>
      <p:sp>
        <p:nvSpPr>
          <p:cNvPr id="6" name="Footer Placeholder 5">
            <a:extLst>
              <a:ext uri="{FF2B5EF4-FFF2-40B4-BE49-F238E27FC236}">
                <a16:creationId xmlns:a16="http://schemas.microsoft.com/office/drawing/2014/main" id="{23F5E94D-A8E8-48EB-ADD3-4BC06F401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EB9E1D-F77B-482F-891A-4832BD7213CD}"/>
              </a:ext>
            </a:extLst>
          </p:cNvPr>
          <p:cNvSpPr>
            <a:spLocks noGrp="1"/>
          </p:cNvSpPr>
          <p:nvPr>
            <p:ph type="sldNum" sz="quarter" idx="12"/>
          </p:nvPr>
        </p:nvSpPr>
        <p:spPr/>
        <p:txBody>
          <a:bodyPr/>
          <a:lstStyle/>
          <a:p>
            <a:fld id="{D9B3824E-3AF5-402C-B47E-F31F03329058}" type="slidenum">
              <a:rPr lang="en-US" smtClean="0"/>
              <a:t>‹#›</a:t>
            </a:fld>
            <a:endParaRPr lang="en-US"/>
          </a:p>
        </p:txBody>
      </p:sp>
    </p:spTree>
    <p:extLst>
      <p:ext uri="{BB962C8B-B14F-4D97-AF65-F5344CB8AC3E}">
        <p14:creationId xmlns:p14="http://schemas.microsoft.com/office/powerpoint/2010/main" val="78969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4CD21B-C9AB-4B9D-99A7-880778BBA1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87A7CB-0456-41C9-86A7-E8E2F050C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04BCB-95B2-4661-85C5-587B8A8487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9DD0A-351F-4A53-8D33-307C2C8C2BD5}" type="datetimeFigureOut">
              <a:rPr lang="en-US" smtClean="0"/>
              <a:t>06-Apr-20</a:t>
            </a:fld>
            <a:endParaRPr lang="en-US"/>
          </a:p>
        </p:txBody>
      </p:sp>
      <p:sp>
        <p:nvSpPr>
          <p:cNvPr id="5" name="Footer Placeholder 4">
            <a:extLst>
              <a:ext uri="{FF2B5EF4-FFF2-40B4-BE49-F238E27FC236}">
                <a16:creationId xmlns:a16="http://schemas.microsoft.com/office/drawing/2014/main" id="{4C4DC401-D7C8-4CFE-BCAB-F11D569DE2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842302-E619-420F-A837-78DD931704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3824E-3AF5-402C-B47E-F31F03329058}" type="slidenum">
              <a:rPr lang="en-US" smtClean="0"/>
              <a:t>‹#›</a:t>
            </a:fld>
            <a:endParaRPr lang="en-US"/>
          </a:p>
        </p:txBody>
      </p:sp>
    </p:spTree>
    <p:extLst>
      <p:ext uri="{BB962C8B-B14F-4D97-AF65-F5344CB8AC3E}">
        <p14:creationId xmlns:p14="http://schemas.microsoft.com/office/powerpoint/2010/main" val="19697720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6424" y="435824"/>
            <a:ext cx="11336039" cy="744014"/>
          </a:xfrm>
          <a:prstGeom prst="rect">
            <a:avLst/>
          </a:prstGeom>
        </p:spPr>
        <p:txBody>
          <a:bodyPr vert="horz" wrap="square" lIns="0" tIns="164592" rIns="0" bIns="0" rtlCol="0" anchor="t">
            <a:noAutofit/>
          </a:bodyPr>
          <a:lstStyle/>
          <a:p>
            <a:r>
              <a:rPr lang="en-US"/>
              <a:t>Click to edit Master title style</a:t>
            </a:r>
          </a:p>
        </p:txBody>
      </p:sp>
      <p:sp>
        <p:nvSpPr>
          <p:cNvPr id="4" name="Text Placeholder 3"/>
          <p:cNvSpPr>
            <a:spLocks noGrp="1"/>
          </p:cNvSpPr>
          <p:nvPr>
            <p:ph type="body" idx="1"/>
          </p:nvPr>
        </p:nvSpPr>
        <p:spPr>
          <a:xfrm>
            <a:off x="437320" y="1866616"/>
            <a:ext cx="11336039" cy="1276484"/>
          </a:xfrm>
          <a:prstGeom prst="rect">
            <a:avLst/>
          </a:prstGeom>
        </p:spPr>
        <p:txBody>
          <a:bodyPr vert="horz" wrap="square"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4634825"/>
      </p:ext>
    </p:extLst>
  </p:cSld>
  <p:clrMap bg1="lt1" tx1="dk1" bg2="lt2" tx2="dk2" accent1="accent1" accent2="accent2" accent3="accent3" accent4="accent4" accent5="accent5" accent6="accent6" hlink="hlink" folHlink="folHlink"/>
  <p:sldLayoutIdLst>
    <p:sldLayoutId id="2147483686" r:id="rId1"/>
  </p:sldLayoutIdLst>
  <p:transition>
    <p:fade/>
  </p:transition>
  <p:txStyles>
    <p:titleStyle>
      <a:lvl1pPr algn="l" defTabSz="914192" rtl="0" eaLnBrk="1" latinLnBrk="0" hangingPunct="1">
        <a:lnSpc>
          <a:spcPct val="90000"/>
        </a:lnSpc>
        <a:spcBef>
          <a:spcPct val="0"/>
        </a:spcBef>
        <a:buNone/>
        <a:defRPr lang="en-US" sz="3136" b="0" kern="1200" cap="none" spc="-147" baseline="0" dirty="0" smtClean="0">
          <a:ln w="3175">
            <a:noFill/>
          </a:ln>
          <a:solidFill>
            <a:srgbClr val="000000"/>
          </a:solidFill>
          <a:effectLst/>
          <a:latin typeface="+mj-lt"/>
          <a:ea typeface="+mn-ea"/>
          <a:cs typeface="Segoe UI" pitchFamily="34" charset="0"/>
        </a:defRPr>
      </a:lvl1pPr>
    </p:titleStyle>
    <p:bodyStyle>
      <a:lvl1pPr marL="0" marR="0" indent="0" algn="l" defTabSz="914192" rtl="0" eaLnBrk="1" fontAlgn="auto" latinLnBrk="0" hangingPunct="1">
        <a:lnSpc>
          <a:spcPct val="90000"/>
        </a:lnSpc>
        <a:spcBef>
          <a:spcPts val="0"/>
        </a:spcBef>
        <a:spcAft>
          <a:spcPts val="0"/>
        </a:spcAft>
        <a:buClrTx/>
        <a:buSzPct val="90000"/>
        <a:buFont typeface="Wingdings" panose="05000000000000000000" pitchFamily="2" charset="2"/>
        <a:buNone/>
        <a:tabLst/>
        <a:defRPr sz="2549" kern="1200" spc="0" baseline="0">
          <a:solidFill>
            <a:srgbClr val="000000"/>
          </a:solidFill>
          <a:latin typeface="+mn-lt"/>
          <a:ea typeface="+mn-ea"/>
          <a:cs typeface="+mn-cs"/>
        </a:defRPr>
      </a:lvl1pPr>
      <a:lvl2pPr marL="224054" marR="0" indent="0" algn="l" defTabSz="914192" rtl="0" eaLnBrk="1" fontAlgn="auto" latinLnBrk="0" hangingPunct="1">
        <a:lnSpc>
          <a:spcPct val="90000"/>
        </a:lnSpc>
        <a:spcBef>
          <a:spcPts val="0"/>
        </a:spcBef>
        <a:spcAft>
          <a:spcPts val="0"/>
        </a:spcAft>
        <a:buClrTx/>
        <a:buSzPct val="90000"/>
        <a:buFont typeface="Wingdings" panose="05000000000000000000" pitchFamily="2" charset="2"/>
        <a:buNone/>
        <a:tabLst/>
        <a:defRPr sz="1961" kern="1200" spc="0" baseline="0">
          <a:solidFill>
            <a:srgbClr val="000000"/>
          </a:solidFill>
          <a:latin typeface="+mn-lt"/>
          <a:ea typeface="+mn-ea"/>
          <a:cs typeface="+mn-cs"/>
        </a:defRPr>
      </a:lvl2pPr>
      <a:lvl3pPr marL="448107" marR="0" indent="0" algn="l" defTabSz="914192" rtl="0" eaLnBrk="1" fontAlgn="auto" latinLnBrk="0" hangingPunct="1">
        <a:lnSpc>
          <a:spcPct val="90000"/>
        </a:lnSpc>
        <a:spcBef>
          <a:spcPts val="0"/>
        </a:spcBef>
        <a:spcAft>
          <a:spcPts val="0"/>
        </a:spcAft>
        <a:buClrTx/>
        <a:buSzPct val="90000"/>
        <a:buFont typeface="Wingdings" panose="05000000000000000000" pitchFamily="2" charset="2"/>
        <a:buNone/>
        <a:tabLst/>
        <a:defRPr sz="1567" kern="1200" spc="0" baseline="0">
          <a:solidFill>
            <a:srgbClr val="000000"/>
          </a:solidFill>
          <a:latin typeface="+mn-lt"/>
          <a:ea typeface="+mn-ea"/>
          <a:cs typeface="+mn-cs"/>
        </a:defRPr>
      </a:lvl3pPr>
      <a:lvl4pPr marL="672161" marR="0" indent="0" algn="l" defTabSz="914192" rtl="0" eaLnBrk="1" fontAlgn="auto" latinLnBrk="0" hangingPunct="1">
        <a:lnSpc>
          <a:spcPct val="90000"/>
        </a:lnSpc>
        <a:spcBef>
          <a:spcPts val="0"/>
        </a:spcBef>
        <a:spcAft>
          <a:spcPts val="0"/>
        </a:spcAft>
        <a:buClrTx/>
        <a:buSzPct val="90000"/>
        <a:buFont typeface="Wingdings" panose="05000000000000000000" pitchFamily="2" charset="2"/>
        <a:buNone/>
        <a:tabLst/>
        <a:defRPr sz="1567" kern="1200" spc="0" baseline="0">
          <a:solidFill>
            <a:srgbClr val="000000"/>
          </a:solidFill>
          <a:latin typeface="+mn-lt"/>
          <a:ea typeface="+mn-ea"/>
          <a:cs typeface="+mn-cs"/>
        </a:defRPr>
      </a:lvl4pPr>
      <a:lvl5pPr marL="896214" marR="0" indent="0" algn="l" defTabSz="914192" rtl="0" eaLnBrk="1" fontAlgn="auto" latinLnBrk="0" hangingPunct="1">
        <a:lnSpc>
          <a:spcPct val="90000"/>
        </a:lnSpc>
        <a:spcBef>
          <a:spcPts val="0"/>
        </a:spcBef>
        <a:spcAft>
          <a:spcPts val="0"/>
        </a:spcAft>
        <a:buClrTx/>
        <a:buSzPct val="90000"/>
        <a:buFont typeface="Wingdings" panose="05000000000000000000" pitchFamily="2" charset="2"/>
        <a:buNone/>
        <a:tabLst/>
        <a:defRPr sz="1567" kern="1200" spc="0" baseline="0">
          <a:solidFill>
            <a:srgbClr val="000000"/>
          </a:soli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192" rtl="0" eaLnBrk="1" latinLnBrk="0" hangingPunct="1">
        <a:defRPr sz="1765" kern="1200">
          <a:solidFill>
            <a:schemeClr val="tx1"/>
          </a:solidFill>
          <a:latin typeface="+mn-lt"/>
          <a:ea typeface="+mn-ea"/>
          <a:cs typeface="+mn-cs"/>
        </a:defRPr>
      </a:lvl1pPr>
      <a:lvl2pPr marL="457095" algn="l" defTabSz="914192" rtl="0" eaLnBrk="1" latinLnBrk="0" hangingPunct="1">
        <a:defRPr sz="1765" kern="1200">
          <a:solidFill>
            <a:schemeClr val="tx1"/>
          </a:solidFill>
          <a:latin typeface="+mn-lt"/>
          <a:ea typeface="+mn-ea"/>
          <a:cs typeface="+mn-cs"/>
        </a:defRPr>
      </a:lvl2pPr>
      <a:lvl3pPr marL="914192" algn="l" defTabSz="914192" rtl="0" eaLnBrk="1" latinLnBrk="0" hangingPunct="1">
        <a:defRPr sz="1765" kern="1200">
          <a:solidFill>
            <a:schemeClr val="tx1"/>
          </a:solidFill>
          <a:latin typeface="+mn-lt"/>
          <a:ea typeface="+mn-ea"/>
          <a:cs typeface="+mn-cs"/>
        </a:defRPr>
      </a:lvl3pPr>
      <a:lvl4pPr marL="1371287" algn="l" defTabSz="914192" rtl="0" eaLnBrk="1" latinLnBrk="0" hangingPunct="1">
        <a:defRPr sz="1765" kern="1200">
          <a:solidFill>
            <a:schemeClr val="tx1"/>
          </a:solidFill>
          <a:latin typeface="+mn-lt"/>
          <a:ea typeface="+mn-ea"/>
          <a:cs typeface="+mn-cs"/>
        </a:defRPr>
      </a:lvl4pPr>
      <a:lvl5pPr marL="1828383" algn="l" defTabSz="914192" rtl="0" eaLnBrk="1" latinLnBrk="0" hangingPunct="1">
        <a:defRPr sz="1765" kern="1200">
          <a:solidFill>
            <a:schemeClr val="tx1"/>
          </a:solidFill>
          <a:latin typeface="+mn-lt"/>
          <a:ea typeface="+mn-ea"/>
          <a:cs typeface="+mn-cs"/>
        </a:defRPr>
      </a:lvl5pPr>
      <a:lvl6pPr marL="2285479" algn="l" defTabSz="914192" rtl="0" eaLnBrk="1" latinLnBrk="0" hangingPunct="1">
        <a:defRPr sz="1765" kern="1200">
          <a:solidFill>
            <a:schemeClr val="tx1"/>
          </a:solidFill>
          <a:latin typeface="+mn-lt"/>
          <a:ea typeface="+mn-ea"/>
          <a:cs typeface="+mn-cs"/>
        </a:defRPr>
      </a:lvl6pPr>
      <a:lvl7pPr marL="2742575" algn="l" defTabSz="914192" rtl="0" eaLnBrk="1" latinLnBrk="0" hangingPunct="1">
        <a:defRPr sz="1765" kern="1200">
          <a:solidFill>
            <a:schemeClr val="tx1"/>
          </a:solidFill>
          <a:latin typeface="+mn-lt"/>
          <a:ea typeface="+mn-ea"/>
          <a:cs typeface="+mn-cs"/>
        </a:defRPr>
      </a:lvl7pPr>
      <a:lvl8pPr marL="3199670" algn="l" defTabSz="914192" rtl="0" eaLnBrk="1" latinLnBrk="0" hangingPunct="1">
        <a:defRPr sz="1765" kern="1200">
          <a:solidFill>
            <a:schemeClr val="tx1"/>
          </a:solidFill>
          <a:latin typeface="+mn-lt"/>
          <a:ea typeface="+mn-ea"/>
          <a:cs typeface="+mn-cs"/>
        </a:defRPr>
      </a:lvl8pPr>
      <a:lvl9pPr marL="3656767" algn="l" defTabSz="914192" rtl="0" eaLnBrk="1" latinLnBrk="0" hangingPunct="1">
        <a:defRPr sz="1765" kern="1200">
          <a:solidFill>
            <a:schemeClr val="tx1"/>
          </a:solidFill>
          <a:latin typeface="+mn-lt"/>
          <a:ea typeface="+mn-ea"/>
          <a:cs typeface="+mn-cs"/>
        </a:defRPr>
      </a:lvl9pPr>
    </p:otherStyle>
  </p:txStyles>
  <p:extLst>
    <p:ext uri="{27BBF7A9-308A-43DC-89C8-2F10F3537804}">
      <p15:sldGuideLst xmlns:p15="http://schemas.microsoft.com/office/powerpoint/2012/main">
        <p15:guide id="3" pos="1373">
          <p15:clr>
            <a:srgbClr val="C35EA4"/>
          </p15:clr>
        </p15:guide>
        <p15:guide id="4" pos="1517">
          <p15:clr>
            <a:srgbClr val="C35EA4"/>
          </p15:clr>
        </p15:guide>
        <p15:guide id="5" pos="2608">
          <p15:clr>
            <a:srgbClr val="C35EA4"/>
          </p15:clr>
        </p15:guide>
        <p15:guide id="6" pos="2751">
          <p15:clr>
            <a:srgbClr val="C35EA4"/>
          </p15:clr>
        </p15:guide>
        <p15:guide id="7" pos="3844">
          <p15:clr>
            <a:srgbClr val="C35EA4"/>
          </p15:clr>
        </p15:guide>
        <p15:guide id="8" pos="3989">
          <p15:clr>
            <a:srgbClr val="C35EA4"/>
          </p15:clr>
        </p15:guide>
        <p15:guide id="9" pos="5079">
          <p15:clr>
            <a:srgbClr val="C35EA4"/>
          </p15:clr>
        </p15:guide>
        <p15:guide id="10" pos="5222">
          <p15:clr>
            <a:srgbClr val="C35EA4"/>
          </p15:clr>
        </p15:guide>
        <p15:guide id="11" pos="6317">
          <p15:clr>
            <a:srgbClr val="C35EA4"/>
          </p15:clr>
        </p15:guide>
        <p15:guide id="12" pos="6460">
          <p15:clr>
            <a:srgbClr val="C35EA4"/>
          </p15:clr>
        </p15:guide>
        <p15:guide id="16" pos="274">
          <p15:clr>
            <a:srgbClr val="F26B43"/>
          </p15:clr>
        </p15:guide>
        <p15:guide id="17" pos="7558">
          <p15:clr>
            <a:srgbClr val="F26B43"/>
          </p15:clr>
        </p15:guide>
        <p15:guide id="18" orient="horz" pos="758">
          <p15:clr>
            <a:srgbClr val="5ACBF0"/>
          </p15:clr>
        </p15:guide>
        <p15:guide id="19" orient="horz" pos="1372">
          <p15:clr>
            <a:srgbClr val="5ACBF0"/>
          </p15:clr>
        </p15:guide>
        <p15:guide id="20" orient="horz" pos="612">
          <p15:clr>
            <a:srgbClr val="5ACBF0"/>
          </p15:clr>
        </p15:guide>
        <p15:guide id="21" orient="horz" pos="1515">
          <p15:clr>
            <a:srgbClr val="5ACBF0"/>
          </p15:clr>
        </p15:guide>
        <p15:guide id="22" orient="horz" pos="2127">
          <p15:clr>
            <a:srgbClr val="5ACBF0"/>
          </p15:clr>
        </p15:guide>
        <p15:guide id="23" orient="horz" pos="2275">
          <p15:clr>
            <a:srgbClr val="5ACBF0"/>
          </p15:clr>
        </p15:guide>
        <p15:guide id="25" orient="horz" pos="280">
          <p15:clr>
            <a:srgbClr val="F26B43"/>
          </p15:clr>
        </p15:guide>
        <p15:guide id="26" orient="horz" pos="4127">
          <p15:clr>
            <a:srgbClr val="F26B43"/>
          </p15:clr>
        </p15:guide>
        <p15:guide id="27" orient="horz" pos="2889">
          <p15:clr>
            <a:srgbClr val="5ACBF0"/>
          </p15:clr>
        </p15:guide>
        <p15:guide id="28" orient="horz" pos="3032">
          <p15:clr>
            <a:srgbClr val="5ACBF0"/>
          </p15:clr>
        </p15:guide>
        <p15:guide id="29" orient="horz" pos="3648">
          <p15:clr>
            <a:srgbClr val="5ACBF0"/>
          </p15:clr>
        </p15:guide>
        <p15:guide id="30" orient="horz" pos="3792">
          <p15:clr>
            <a:srgbClr val="5ACBF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oneask.microsoft.com/" TargetMode="External"/><Relationship Id="rId13" Type="http://schemas.openxmlformats.org/officeDocument/2006/relationships/hyperlink" Target="http://aka.ms/osuenrollmentguide" TargetMode="External"/><Relationship Id="rId18" Type="http://schemas.openxmlformats.org/officeDocument/2006/relationships/image" Target="../media/image3.png"/><Relationship Id="rId3" Type="http://schemas.openxmlformats.org/officeDocument/2006/relationships/hyperlink" Target="http://aka.ms/SecurityDeploymentResources" TargetMode="External"/><Relationship Id="rId21" Type="http://schemas.openxmlformats.org/officeDocument/2006/relationships/hyperlink" Target="https://query.prod.cms.rt.microsoft.com/cms/api/am/binary/RE2wYd3" TargetMode="External"/><Relationship Id="rId7" Type="http://schemas.openxmlformats.org/officeDocument/2006/relationships/image" Target="../media/image1.png"/><Relationship Id="rId12" Type="http://schemas.openxmlformats.org/officeDocument/2006/relationships/hyperlink" Target="http://www.microsoft.com/FastTrack" TargetMode="External"/><Relationship Id="rId17" Type="http://schemas.openxmlformats.org/officeDocument/2006/relationships/hyperlink" Target="https://www.microsoft.com/en-us/fasttrack/resources" TargetMode="External"/><Relationship Id="rId25" Type="http://schemas.openxmlformats.org/officeDocument/2006/relationships/hyperlink" Target="https://techcommunity.microsoft.com/t5/azure-active-directory-identity/top-5-ways-your-azure-ad-can-help-you-enable-remote-work/ba-p/1144691" TargetMode="External"/><Relationship Id="rId2" Type="http://schemas.openxmlformats.org/officeDocument/2006/relationships/notesSlide" Target="../notesSlides/notesSlide1.xml"/><Relationship Id="rId16" Type="http://schemas.openxmlformats.org/officeDocument/2006/relationships/image" Target="../media/image2.png"/><Relationship Id="rId20" Type="http://schemas.openxmlformats.org/officeDocument/2006/relationships/hyperlink" Target="https://www.microsoft.com/security/blog/content-type/deployment-series/" TargetMode="External"/><Relationship Id="rId1" Type="http://schemas.openxmlformats.org/officeDocument/2006/relationships/slideLayout" Target="../slideLayouts/slideLayout12.xml"/><Relationship Id="rId6" Type="http://schemas.openxmlformats.org/officeDocument/2006/relationships/hyperlink" Target="http://aka.ms/SecurityTargetedMotions" TargetMode="External"/><Relationship Id="rId11" Type="http://schemas.openxmlformats.org/officeDocument/2006/relationships/hyperlink" Target="http://aka.ms/SecurityScaleMotions" TargetMode="External"/><Relationship Id="rId24" Type="http://schemas.openxmlformats.org/officeDocument/2006/relationships/hyperlink" Target="https://www.microsoft.com/security/blog/2020/03/26/alternative-security-professionals-it-achieve-modern-security-controls-todays-unique-remote-work-scenarios/" TargetMode="External"/><Relationship Id="rId5" Type="http://schemas.openxmlformats.org/officeDocument/2006/relationships/hyperlink" Target="https://aka.ms/MTPTrial" TargetMode="External"/><Relationship Id="rId15" Type="http://schemas.openxmlformats.org/officeDocument/2006/relationships/hyperlink" Target="https://www.microsoft.com/microsoft-365/partners/CPOR-partner-incentives" TargetMode="External"/><Relationship Id="rId23" Type="http://schemas.openxmlformats.org/officeDocument/2006/relationships/hyperlink" Target="https://www.microsoft.com/en-us/microsoft-365/blog/2020/03/12/top-9-ways-microsoft-it-enabling-remote-work-employees/" TargetMode="External"/><Relationship Id="rId10" Type="http://schemas.openxmlformats.org/officeDocument/2006/relationships/hyperlink" Target="https://www.microsoft.com/microsoft-365/partners/resources/modern-it-enterprise-security-poc" TargetMode="External"/><Relationship Id="rId19" Type="http://schemas.openxmlformats.org/officeDocument/2006/relationships/hyperlink" Target="https://aka.ms/getstartedwithmicrosoft365" TargetMode="External"/><Relationship Id="rId4" Type="http://schemas.openxmlformats.org/officeDocument/2006/relationships/hyperlink" Target="http://aka.ms/SecurityWorkshopResources" TargetMode="External"/><Relationship Id="rId9" Type="http://schemas.openxmlformats.org/officeDocument/2006/relationships/hyperlink" Target="https://www.microsoft.com/microsoft-365/partners/security-assessment" TargetMode="External"/><Relationship Id="rId14" Type="http://schemas.openxmlformats.org/officeDocument/2006/relationships/hyperlink" Target="http://aka.ms/osum365guide" TargetMode="External"/><Relationship Id="rId22" Type="http://schemas.openxmlformats.org/officeDocument/2006/relationships/hyperlink" Target="https://news.microsoft.com/covid-19-response/?icid=mscom_marcom#remote-work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4">
            <a:extLst>
              <a:ext uri="{FF2B5EF4-FFF2-40B4-BE49-F238E27FC236}">
                <a16:creationId xmlns:a16="http://schemas.microsoft.com/office/drawing/2014/main" id="{D5F8AE24-4952-4FED-ACA6-4BE3A8118689}"/>
              </a:ext>
            </a:extLst>
          </p:cNvPr>
          <p:cNvSpPr txBox="1">
            <a:spLocks/>
          </p:cNvSpPr>
          <p:nvPr/>
        </p:nvSpPr>
        <p:spPr>
          <a:xfrm>
            <a:off x="264600" y="149908"/>
            <a:ext cx="11682286" cy="581918"/>
          </a:xfrm>
          <a:prstGeom prst="rect">
            <a:avLst/>
          </a:prstGeom>
        </p:spPr>
        <p:txBody>
          <a:bodyPr vert="horz" wrap="square" lIns="40341" tIns="80682" rIns="0" bIns="80682" rtlCol="0" anchor="b">
            <a:noAutofit/>
          </a:bodyPr>
          <a:lstStyle>
            <a:lvl1pPr algn="l" defTabSz="716351" rtl="0" eaLnBrk="1" latinLnBrk="0" hangingPunct="1">
              <a:lnSpc>
                <a:spcPct val="90000"/>
              </a:lnSpc>
              <a:spcBef>
                <a:spcPct val="0"/>
              </a:spcBef>
              <a:buNone/>
              <a:defRPr lang="en-US" sz="2118" b="0" kern="1200" cap="none" spc="-78" baseline="0">
                <a:ln w="3175">
                  <a:noFill/>
                </a:ln>
                <a:solidFill>
                  <a:schemeClr val="tx1"/>
                </a:solidFill>
                <a:effectLst/>
                <a:latin typeface="+mj-lt"/>
                <a:ea typeface="+mn-ea"/>
                <a:cs typeface="Segoe UI" pitchFamily="34" charset="0"/>
              </a:defRPr>
            </a:lvl1pPr>
          </a:lstStyle>
          <a:p>
            <a:pPr marL="0" marR="0" lvl="0" indent="0" algn="l" defTabSz="716351"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78" normalizeH="0" baseline="0" noProof="0">
                <a:ln w="3175">
                  <a:noFill/>
                </a:ln>
                <a:solidFill>
                  <a:prstClr val="black">
                    <a:lumMod val="85000"/>
                    <a:lumOff val="15000"/>
                  </a:prstClr>
                </a:solidFill>
                <a:effectLst/>
                <a:uLnTx/>
                <a:uFillTx/>
                <a:latin typeface="Segoe UI Semibold" panose="020B0702040204020203" pitchFamily="34" charset="0"/>
                <a:ea typeface="+mn-ea"/>
                <a:cs typeface="Segoe UI Semibold" panose="020B0702040204020203" pitchFamily="34" charset="0"/>
              </a:rPr>
              <a:t>Security Deployment Resources &amp; Programs</a:t>
            </a:r>
          </a:p>
        </p:txBody>
      </p:sp>
      <p:sp>
        <p:nvSpPr>
          <p:cNvPr id="63" name="Rectangle 62">
            <a:extLst>
              <a:ext uri="{FF2B5EF4-FFF2-40B4-BE49-F238E27FC236}">
                <a16:creationId xmlns:a16="http://schemas.microsoft.com/office/drawing/2014/main" id="{AC8FAF51-7779-40CE-96E1-F929FC897523}"/>
              </a:ext>
            </a:extLst>
          </p:cNvPr>
          <p:cNvSpPr/>
          <p:nvPr/>
        </p:nvSpPr>
        <p:spPr>
          <a:xfrm>
            <a:off x="251182" y="853187"/>
            <a:ext cx="11689075" cy="458485"/>
          </a:xfrm>
          <a:prstGeom prst="rect">
            <a:avLst/>
          </a:prstGeom>
        </p:spPr>
        <p:txBody>
          <a:bodyPr vert="horz" wrap="square" lIns="72000" tIns="36000" rIns="72000" bIns="36000" rtlCol="0" anchor="b">
            <a:noAutofit/>
          </a:bodyPr>
          <a:lstStyle/>
          <a:p>
            <a:pPr marL="0" marR="0" lvl="0" indent="0" algn="l" defTabSz="716351"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w="3175">
                  <a:noFill/>
                </a:ln>
                <a:solidFill>
                  <a:prstClr val="black"/>
                </a:solidFill>
                <a:effectLst/>
                <a:uLnTx/>
                <a:uFillTx/>
                <a:latin typeface="Segoe UI" panose="020B0502040204020203" pitchFamily="34" charset="0"/>
                <a:ea typeface="+mn-ea"/>
                <a:cs typeface="Segoe UI" panose="020B0502040204020203" pitchFamily="34" charset="0"/>
              </a:rPr>
              <a:t>Below are resources and programs available to support security deployment objectives</a:t>
            </a:r>
            <a:r>
              <a:rPr lang="en-US" sz="1400" dirty="0">
                <a:ln w="3175">
                  <a:noFill/>
                </a:ln>
                <a:solidFill>
                  <a:prstClr val="black"/>
                </a:solidFill>
                <a:latin typeface="Segoe UI" panose="020B0502040204020203" pitchFamily="34" charset="0"/>
                <a:cs typeface="Segoe UI" panose="020B0502040204020203" pitchFamily="34" charset="0"/>
              </a:rPr>
              <a:t> including securing remote </a:t>
            </a:r>
            <a:r>
              <a:rPr lang="en-US" sz="1400" dirty="0" err="1">
                <a:ln w="3175">
                  <a:noFill/>
                </a:ln>
                <a:solidFill>
                  <a:prstClr val="black"/>
                </a:solidFill>
                <a:latin typeface="Segoe UI" panose="020B0502040204020203" pitchFamily="34" charset="0"/>
                <a:cs typeface="Segoe UI" panose="020B0502040204020203" pitchFamily="34" charset="0"/>
              </a:rPr>
              <a:t>wokers</a:t>
            </a:r>
            <a:r>
              <a:rPr lang="en-US" sz="1400" dirty="0">
                <a:ln w="3175">
                  <a:noFill/>
                </a:ln>
                <a:solidFill>
                  <a:prstClr val="black"/>
                </a:solidFill>
                <a:latin typeface="Segoe UI" panose="020B0502040204020203" pitchFamily="34" charset="0"/>
                <a:cs typeface="Segoe UI" panose="020B0502040204020203" pitchFamily="34" charset="0"/>
              </a:rPr>
              <a:t>.</a:t>
            </a:r>
            <a:endParaRPr kumimoji="0" lang="en-US" sz="1400" b="0" i="0" u="none" strike="noStrike" kern="1200" cap="none" spc="0" normalizeH="0" baseline="0" noProof="0" dirty="0">
              <a:ln w="3175">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l" defTabSz="716351"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w="3175">
                  <a:noFill/>
                </a:ln>
                <a:solidFill>
                  <a:prstClr val="black"/>
                </a:solidFill>
                <a:effectLst/>
                <a:uLnTx/>
                <a:uFillTx/>
                <a:latin typeface="Segoe UI" panose="020B0502040204020203" pitchFamily="34" charset="0"/>
                <a:ea typeface="+mn-ea"/>
                <a:cs typeface="Segoe UI" panose="020B0502040204020203" pitchFamily="34" charset="0"/>
              </a:rPr>
              <a:t>Navigate to the One pager of each motion to learn more about it and access key resources. </a:t>
            </a:r>
            <a:endParaRPr kumimoji="0" lang="en-US" sz="1400" b="1" i="0" u="none" strike="noStrike" kern="1200" cap="none" spc="0" normalizeH="0" baseline="0" noProof="0" dirty="0">
              <a:ln w="3175">
                <a:noFill/>
              </a:ln>
              <a:solidFill>
                <a:srgbClr val="C00000"/>
              </a:solidFill>
              <a:effectLst/>
              <a:uLnTx/>
              <a:uFillTx/>
              <a:latin typeface="Segoe UI" panose="020B0502040204020203" pitchFamily="34" charset="0"/>
              <a:ea typeface="+mn-ea"/>
              <a:cs typeface="Segoe UI" panose="020B0502040204020203" pitchFamily="34" charset="0"/>
            </a:endParaRPr>
          </a:p>
        </p:txBody>
      </p:sp>
      <p:sp>
        <p:nvSpPr>
          <p:cNvPr id="40" name="TextBox 39">
            <a:extLst>
              <a:ext uri="{FF2B5EF4-FFF2-40B4-BE49-F238E27FC236}">
                <a16:creationId xmlns:a16="http://schemas.microsoft.com/office/drawing/2014/main" id="{360AEAD0-9F5E-446B-B8BF-7EF1E351A0E2}"/>
              </a:ext>
            </a:extLst>
          </p:cNvPr>
          <p:cNvSpPr txBox="1"/>
          <p:nvPr/>
        </p:nvSpPr>
        <p:spPr>
          <a:xfrm>
            <a:off x="0" y="6457412"/>
            <a:ext cx="12192000" cy="406419"/>
          </a:xfrm>
          <a:prstGeom prst="rect">
            <a:avLst/>
          </a:prstGeom>
          <a:solidFill>
            <a:schemeClr val="tx2"/>
          </a:solidFill>
        </p:spPr>
        <p:txBody>
          <a:bodyPr wrap="square" lIns="0" rIns="0" rtlCol="0">
            <a:noAutofit/>
          </a:bodyPr>
          <a:lstStyle/>
          <a:p>
            <a:pPr lvl="0" algn="ctr">
              <a:defRPr/>
            </a:pPr>
            <a:r>
              <a:rPr kumimoji="0" lang="en-US" sz="1600" b="0" i="1"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Download the latest version of this slide at </a:t>
            </a:r>
            <a:r>
              <a:rPr kumimoji="0" lang="en-US" sz="1600" b="1" i="1"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hlinkClick r:id="rId3">
                  <a:extLst>
                    <a:ext uri="{A12FA001-AC4F-418D-AE19-62706E023703}">
                      <ahyp:hlinkClr xmlns:ahyp="http://schemas.microsoft.com/office/drawing/2018/hyperlinkcolor" val="tx"/>
                    </a:ext>
                  </a:extLst>
                </a:hlinkClick>
              </a:rPr>
              <a:t>aka.ms/SecurityDeploymentResources</a:t>
            </a:r>
            <a:r>
              <a:rPr kumimoji="0" lang="en-US" sz="1600" b="1" i="1"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 </a:t>
            </a:r>
            <a:r>
              <a:rPr lang="en-US" sz="1100" i="1" dirty="0">
                <a:solidFill>
                  <a:prstClr val="white"/>
                </a:solidFill>
                <a:latin typeface="Segoe UI" panose="020B0502040204020203" pitchFamily="34" charset="0"/>
                <a:cs typeface="Segoe UI" panose="020B0502040204020203" pitchFamily="34" charset="0"/>
              </a:rPr>
              <a:t>(Last update April 2020)</a:t>
            </a:r>
            <a:endParaRPr kumimoji="0" lang="en-US" sz="1100" b="1" i="1"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endParaRPr>
          </a:p>
        </p:txBody>
      </p:sp>
      <p:grpSp>
        <p:nvGrpSpPr>
          <p:cNvPr id="24" name="Group 23">
            <a:extLst>
              <a:ext uri="{FF2B5EF4-FFF2-40B4-BE49-F238E27FC236}">
                <a16:creationId xmlns:a16="http://schemas.microsoft.com/office/drawing/2014/main" id="{E374796A-D973-430E-B79E-8FE6E3E728FC}"/>
              </a:ext>
            </a:extLst>
          </p:cNvPr>
          <p:cNvGrpSpPr/>
          <p:nvPr/>
        </p:nvGrpSpPr>
        <p:grpSpPr>
          <a:xfrm>
            <a:off x="294155" y="4563164"/>
            <a:ext cx="11725667" cy="1670724"/>
            <a:chOff x="260035" y="4731000"/>
            <a:chExt cx="11725667" cy="1670724"/>
          </a:xfrm>
        </p:grpSpPr>
        <p:grpSp>
          <p:nvGrpSpPr>
            <p:cNvPr id="8" name="Group 7">
              <a:extLst>
                <a:ext uri="{FF2B5EF4-FFF2-40B4-BE49-F238E27FC236}">
                  <a16:creationId xmlns:a16="http://schemas.microsoft.com/office/drawing/2014/main" id="{755AB440-994C-4D91-B58B-08A0CC657E36}"/>
                </a:ext>
              </a:extLst>
            </p:cNvPr>
            <p:cNvGrpSpPr/>
            <p:nvPr/>
          </p:nvGrpSpPr>
          <p:grpSpPr>
            <a:xfrm>
              <a:off x="260035" y="4732581"/>
              <a:ext cx="11725667" cy="1669143"/>
              <a:chOff x="260035" y="5104880"/>
              <a:chExt cx="11725667" cy="1669143"/>
            </a:xfrm>
          </p:grpSpPr>
          <p:sp>
            <p:nvSpPr>
              <p:cNvPr id="19" name="Rectangle 18">
                <a:extLst>
                  <a:ext uri="{FF2B5EF4-FFF2-40B4-BE49-F238E27FC236}">
                    <a16:creationId xmlns:a16="http://schemas.microsoft.com/office/drawing/2014/main" id="{A4B588BF-63FA-4AEC-8B66-E5A980300DC6}"/>
                  </a:ext>
                </a:extLst>
              </p:cNvPr>
              <p:cNvSpPr/>
              <p:nvPr/>
            </p:nvSpPr>
            <p:spPr>
              <a:xfrm>
                <a:off x="2951227" y="5104880"/>
                <a:ext cx="9007924" cy="1669141"/>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974B3FD9-1000-43A2-8E53-0ED72D66A456}"/>
                  </a:ext>
                </a:extLst>
              </p:cNvPr>
              <p:cNvSpPr/>
              <p:nvPr/>
            </p:nvSpPr>
            <p:spPr>
              <a:xfrm>
                <a:off x="3023170" y="5473337"/>
                <a:ext cx="2678109" cy="1226636"/>
              </a:xfrm>
              <a:prstGeom prst="rect">
                <a:avLst/>
              </a:prstGeom>
              <a:ln>
                <a:noFill/>
              </a:ln>
            </p:spPr>
            <p:txBody>
              <a:bodyPr wrap="square" lIns="0" tIns="0" rIns="0" bIns="0" anchor="t">
                <a:noAutofit/>
              </a:bodyPr>
              <a:lstStyle/>
              <a:p>
                <a:pPr lvl="0" defTabSz="913927" fontAlgn="base">
                  <a:lnSpc>
                    <a:spcPct val="150000"/>
                  </a:lnSpc>
                  <a:spcBef>
                    <a:spcPct val="0"/>
                  </a:spcBef>
                  <a:spcAft>
                    <a:spcPct val="0"/>
                  </a:spcAft>
                  <a:defRPr/>
                </a:pPr>
                <a:r>
                  <a:rPr lang="en-US" sz="1050" b="1" dirty="0">
                    <a:solidFill>
                      <a:srgbClr val="282828"/>
                    </a:solidFill>
                    <a:latin typeface="Segoe UI" panose="020B0502040204020203" pitchFamily="34" charset="0"/>
                    <a:cs typeface="Segoe UI" panose="020B0502040204020203" pitchFamily="34" charset="0"/>
                  </a:rPr>
                  <a:t>- Security Workshop </a:t>
                </a:r>
                <a:r>
                  <a:rPr lang="en-US" sz="1050" dirty="0">
                    <a:solidFill>
                      <a:srgbClr val="282828"/>
                    </a:solidFill>
                    <a:latin typeface="Segoe UI" panose="020B0502040204020203" pitchFamily="34" charset="0"/>
                    <a:cs typeface="Segoe UI" panose="020B0502040204020203" pitchFamily="34" charset="0"/>
                  </a:rPr>
                  <a:t>($2.5k </a:t>
                </a:r>
                <a:r>
                  <a:rPr lang="en-US" sz="1050" dirty="0">
                    <a:solidFill>
                      <a:srgbClr val="282828"/>
                    </a:solidFill>
                    <a:latin typeface="Segoe UI" panose="020B0502040204020203" pitchFamily="34" charset="0"/>
                    <a:cs typeface="Segoe UI" panose="020B0502040204020203" pitchFamily="34" charset="0"/>
                    <a:hlinkClick r:id="rId4"/>
                  </a:rPr>
                  <a:t>+ Info</a:t>
                </a:r>
                <a:r>
                  <a:rPr lang="en-US" sz="1050" dirty="0">
                    <a:solidFill>
                      <a:srgbClr val="282828"/>
                    </a:solidFill>
                    <a:latin typeface="Segoe UI" panose="020B0502040204020203" pitchFamily="34" charset="0"/>
                    <a:cs typeface="Segoe UI" panose="020B0502040204020203" pitchFamily="34" charset="0"/>
                  </a:rPr>
                  <a:t>) - Enable BDM conversation about Security value </a:t>
                </a:r>
              </a:p>
              <a:p>
                <a:pPr lvl="0" defTabSz="913927" fontAlgn="base">
                  <a:lnSpc>
                    <a:spcPct val="150000"/>
                  </a:lnSpc>
                  <a:spcBef>
                    <a:spcPct val="0"/>
                  </a:spcBef>
                  <a:spcAft>
                    <a:spcPct val="0"/>
                  </a:spcAft>
                  <a:defRPr/>
                </a:pPr>
                <a:r>
                  <a:rPr lang="en-US" sz="1050" b="1" dirty="0">
                    <a:solidFill>
                      <a:srgbClr val="282828"/>
                    </a:solidFill>
                    <a:latin typeface="Segoe UI" panose="020B0502040204020203" pitchFamily="34" charset="0"/>
                    <a:ea typeface="Calibri" panose="020F0502020204030204" pitchFamily="34" charset="0"/>
                    <a:cs typeface="Segoe UI" panose="020B0502040204020203" pitchFamily="34" charset="0"/>
                  </a:rPr>
                  <a:t>- Trial (</a:t>
                </a:r>
                <a:r>
                  <a:rPr lang="en-US" sz="1050" dirty="0">
                    <a:solidFill>
                      <a:srgbClr val="0078D4"/>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aka.ms/</a:t>
                </a:r>
                <a:r>
                  <a:rPr lang="en-US" sz="1050" dirty="0" err="1">
                    <a:solidFill>
                      <a:srgbClr val="0078D4"/>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MTPTrial</a:t>
                </a:r>
                <a:r>
                  <a:rPr lang="en-US" sz="1050" dirty="0">
                    <a:solidFill>
                      <a:srgbClr val="282828"/>
                    </a:solidFill>
                    <a:latin typeface="Segoe UI" panose="020B0502040204020203" pitchFamily="34" charset="0"/>
                    <a:cs typeface="Segoe UI" panose="020B0502040204020203" pitchFamily="34" charset="0"/>
                  </a:rPr>
                  <a:t>) - N</a:t>
                </a:r>
                <a:r>
                  <a:rPr lang="en-US" sz="1050" dirty="0">
                    <a:solidFill>
                      <a:srgbClr val="282828"/>
                    </a:solidFill>
                    <a:latin typeface="Segoe UI" panose="020B0502040204020203" pitchFamily="34" charset="0"/>
                    <a:ea typeface="Calibri" panose="020F0502020204030204" pitchFamily="34" charset="0"/>
                    <a:cs typeface="Segoe UI" panose="020B0502040204020203" pitchFamily="34" charset="0"/>
                  </a:rPr>
                  <a:t>o ECIF. Trial advanced Security components: MDATP, OATP, AADP P2, MCAS)</a:t>
                </a:r>
              </a:p>
            </p:txBody>
          </p:sp>
          <p:grpSp>
            <p:nvGrpSpPr>
              <p:cNvPr id="7" name="Group 6">
                <a:extLst>
                  <a:ext uri="{FF2B5EF4-FFF2-40B4-BE49-F238E27FC236}">
                    <a16:creationId xmlns:a16="http://schemas.microsoft.com/office/drawing/2014/main" id="{F4366B9B-F77F-4EB0-A9DB-43171DE1B79B}"/>
                  </a:ext>
                </a:extLst>
              </p:cNvPr>
              <p:cNvGrpSpPr/>
              <p:nvPr/>
            </p:nvGrpSpPr>
            <p:grpSpPr>
              <a:xfrm>
                <a:off x="260035" y="5104882"/>
                <a:ext cx="2687777" cy="1669141"/>
                <a:chOff x="9328814" y="2387749"/>
                <a:chExt cx="2667870" cy="1669141"/>
              </a:xfrm>
            </p:grpSpPr>
            <p:grpSp>
              <p:nvGrpSpPr>
                <p:cNvPr id="44" name="Group 43">
                  <a:extLst>
                    <a:ext uri="{FF2B5EF4-FFF2-40B4-BE49-F238E27FC236}">
                      <a16:creationId xmlns:a16="http://schemas.microsoft.com/office/drawing/2014/main" id="{BE9338B5-D6FE-4E67-B80F-6BB7B202301E}"/>
                    </a:ext>
                  </a:extLst>
                </p:cNvPr>
                <p:cNvGrpSpPr/>
                <p:nvPr/>
              </p:nvGrpSpPr>
              <p:grpSpPr>
                <a:xfrm>
                  <a:off x="9328814" y="2387749"/>
                  <a:ext cx="2667870" cy="1669141"/>
                  <a:chOff x="8210703" y="2917652"/>
                  <a:chExt cx="2667870" cy="1669141"/>
                </a:xfrm>
              </p:grpSpPr>
              <p:sp>
                <p:nvSpPr>
                  <p:cNvPr id="46" name="Rectangle 45">
                    <a:extLst>
                      <a:ext uri="{FF2B5EF4-FFF2-40B4-BE49-F238E27FC236}">
                        <a16:creationId xmlns:a16="http://schemas.microsoft.com/office/drawing/2014/main" id="{6EC94C86-5790-404B-90A4-1B18675CFECF}"/>
                      </a:ext>
                    </a:extLst>
                  </p:cNvPr>
                  <p:cNvSpPr/>
                  <p:nvPr/>
                </p:nvSpPr>
                <p:spPr bwMode="auto">
                  <a:xfrm>
                    <a:off x="8210703" y="2917652"/>
                    <a:ext cx="2667870" cy="1669141"/>
                  </a:xfrm>
                  <a:prstGeom prst="rect">
                    <a:avLst/>
                  </a:prstGeom>
                  <a:solidFill>
                    <a:srgbClr val="FFFFFF"/>
                  </a:solidFill>
                  <a:ln w="9525" cap="flat" cmpd="sng" algn="ctr">
                    <a:solidFill>
                      <a:srgbClr val="282828">
                        <a:lumMod val="10000"/>
                        <a:lumOff val="90000"/>
                      </a:srgbClr>
                    </a:solidFill>
                    <a:prstDash val="solid"/>
                    <a:headEnd type="none" w="med" len="med"/>
                    <a:tailEnd type="none" w="med" len="med"/>
                  </a:ln>
                  <a:effectLst>
                    <a:outerShdw blurRad="50800" dist="38100" dir="5400000" algn="t" rotWithShape="0">
                      <a:prstClr val="black">
                        <a:alpha val="40000"/>
                      </a:prstClr>
                    </a:outerShdw>
                  </a:effectLst>
                </p:spPr>
                <p:txBody>
                  <a:bodyPr rot="0" spcFirstLastPara="0" vertOverflow="overflow" horzOverflow="overflow" vert="horz" wrap="square" lIns="108000" tIns="432000" rIns="108000" bIns="146304" numCol="1" spcCol="0" rtlCol="0" fromWordArt="0" anchor="t" anchorCtr="0" forceAA="0" compatLnSpc="1">
                    <a:prstTxWarp prst="textNoShape">
                      <a:avLst/>
                    </a:prstTxWarp>
                    <a:noAutofit/>
                  </a:bodyPr>
                  <a:lstStyle/>
                  <a:p>
                    <a:pPr marL="0" marR="0" lvl="0" indent="0" algn="l" defTabSz="914367" rtl="0" eaLnBrk="1" fontAlgn="auto" latinLnBrk="0" hangingPunct="1">
                      <a:lnSpc>
                        <a:spcPct val="100000"/>
                      </a:lnSpc>
                      <a:spcBef>
                        <a:spcPts val="0"/>
                      </a:spcBef>
                      <a:spcAft>
                        <a:spcPts val="30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STRATEGIC/ PARTNER PROGRAMS</a:t>
                    </a:r>
                  </a:p>
                  <a:p>
                    <a:pPr marL="0" marR="0" lvl="0" indent="0" algn="l" defTabSz="914367" rtl="0" eaLnBrk="1" fontAlgn="auto" latinLnBrk="0" hangingPunct="1">
                      <a:lnSpc>
                        <a:spcPct val="100000"/>
                      </a:lnSpc>
                      <a:spcBef>
                        <a:spcPts val="0"/>
                      </a:spcBef>
                      <a:spcAft>
                        <a:spcPts val="30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Funding/ co-funding</a:t>
                    </a:r>
                    <a:r>
                      <a:rPr lang="en-US" sz="1050" dirty="0">
                        <a:solidFill>
                          <a:prstClr val="black"/>
                        </a:solidFill>
                        <a:latin typeface="Segoe UI" panose="020B0502040204020203" pitchFamily="34" charset="0"/>
                        <a:cs typeface="Segoe UI" panose="020B0502040204020203" pitchFamily="34" charset="0"/>
                      </a:rPr>
                      <a:t> </a:t>
                    </a:r>
                    <a:r>
                      <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programs &amp; other  resources to address strategic needs. Funding or program eligibility constraints limit these </a:t>
                    </a:r>
                    <a:r>
                      <a:rPr lang="en-US" sz="1050" dirty="0">
                        <a:solidFill>
                          <a:prstClr val="black"/>
                        </a:solidFill>
                        <a:latin typeface="Segoe UI" panose="020B0502040204020203" pitchFamily="34" charset="0"/>
                        <a:cs typeface="Segoe UI" panose="020B0502040204020203" pitchFamily="34" charset="0"/>
                      </a:rPr>
                      <a:t>to a subset of customers</a:t>
                    </a:r>
                    <a:r>
                      <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a:t>
                    </a:r>
                    <a:endParaRPr kumimoji="0" lang="en-US" sz="10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l" defTabSz="914367" rtl="0" eaLnBrk="1" fontAlgn="auto" latinLnBrk="0" hangingPunct="1">
                      <a:lnSpc>
                        <a:spcPct val="100000"/>
                      </a:lnSpc>
                      <a:spcBef>
                        <a:spcPts val="0"/>
                      </a:spcBef>
                      <a:spcAft>
                        <a:spcPts val="30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One pager: </a:t>
                    </a:r>
                    <a:r>
                      <a:rPr kumimoji="0" lang="en-US" sz="1050" b="0"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hlinkClick r:id="rId6"/>
                      </a:rPr>
                      <a:t>aka.ms/SecurityTargetedMotions</a:t>
                    </a:r>
                    <a:endPar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l" defTabSz="914367" rtl="0" eaLnBrk="1" fontAlgn="auto" latinLnBrk="0" hangingPunct="1">
                      <a:lnSpc>
                        <a:spcPct val="100000"/>
                      </a:lnSpc>
                      <a:spcBef>
                        <a:spcPts val="0"/>
                      </a:spcBef>
                      <a:spcAft>
                        <a:spcPts val="3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47" name="Rectangle 46">
                    <a:extLst>
                      <a:ext uri="{FF2B5EF4-FFF2-40B4-BE49-F238E27FC236}">
                        <a16:creationId xmlns:a16="http://schemas.microsoft.com/office/drawing/2014/main" id="{6F66EF94-AC42-4564-8A95-F4A2086C8EB3}"/>
                      </a:ext>
                    </a:extLst>
                  </p:cNvPr>
                  <p:cNvSpPr/>
                  <p:nvPr/>
                </p:nvSpPr>
                <p:spPr bwMode="auto">
                  <a:xfrm>
                    <a:off x="8210703" y="2917654"/>
                    <a:ext cx="2667870" cy="360000"/>
                  </a:xfrm>
                  <a:prstGeom prst="rect">
                    <a:avLst/>
                  </a:prstGeom>
                  <a:solidFill>
                    <a:srgbClr val="002050"/>
                  </a:solidFill>
                  <a:ln w="9525" cap="flat" cmpd="sng" algn="ctr">
                    <a:solidFill>
                      <a:srgbClr val="002050"/>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kumimoji="0" lang="en-US" sz="1300" b="1" i="0" u="none" strike="noStrike" kern="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Targeted motions</a:t>
                    </a:r>
                  </a:p>
                </p:txBody>
              </p:sp>
            </p:grpSp>
            <p:pic>
              <p:nvPicPr>
                <p:cNvPr id="1026" name="Picture 2" descr="Image result for target icon png">
                  <a:extLst>
                    <a:ext uri="{FF2B5EF4-FFF2-40B4-BE49-F238E27FC236}">
                      <a16:creationId xmlns:a16="http://schemas.microsoft.com/office/drawing/2014/main" id="{04A2F625-29EC-4D2F-B69B-A94A1AD41F13}"/>
                    </a:ext>
                  </a:extLst>
                </p:cNvPr>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9419879" y="2438836"/>
                  <a:ext cx="251087" cy="251087"/>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Rectangle 13">
                <a:extLst>
                  <a:ext uri="{FF2B5EF4-FFF2-40B4-BE49-F238E27FC236}">
                    <a16:creationId xmlns:a16="http://schemas.microsoft.com/office/drawing/2014/main" id="{167C40BD-11DB-467E-973D-B7E2FB35B5D1}"/>
                  </a:ext>
                </a:extLst>
              </p:cNvPr>
              <p:cNvSpPr/>
              <p:nvPr/>
            </p:nvSpPr>
            <p:spPr>
              <a:xfrm>
                <a:off x="9213705" y="5473337"/>
                <a:ext cx="2771997" cy="1226636"/>
              </a:xfrm>
              <a:prstGeom prst="rect">
                <a:avLst/>
              </a:prstGeom>
            </p:spPr>
            <p:txBody>
              <a:bodyPr wrap="square" lIns="0" tIns="0" rIns="0" bIns="0">
                <a:noAutofit/>
              </a:bodyPr>
              <a:lstStyle/>
              <a:p>
                <a:pPr marL="0" marR="0" lvl="0" indent="0" algn="l" defTabSz="913927" rtl="0" eaLnBrk="1" fontAlgn="base" latinLnBrk="0" hangingPunct="1">
                  <a:lnSpc>
                    <a:spcPct val="150000"/>
                  </a:lnSpc>
                  <a:spcBef>
                    <a:spcPct val="0"/>
                  </a:spcBef>
                  <a:spcAft>
                    <a:spcPct val="0"/>
                  </a:spcAft>
                  <a:buClrTx/>
                  <a:buSzTx/>
                  <a:buFontTx/>
                  <a:buNone/>
                  <a:tabLst/>
                  <a:defRPr/>
                </a:pPr>
                <a:r>
                  <a:rPr kumimoji="0" lang="en-US" sz="1050" b="0"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rPr>
                  <a:t>Use ECIF co-funding to support sales, migration and deployment activities.</a:t>
                </a:r>
              </a:p>
              <a:p>
                <a:pPr marL="0" marR="0" lvl="0" indent="0" algn="l" defTabSz="913927" rtl="0" eaLnBrk="1" fontAlgn="base" latinLnBrk="0" hangingPunct="1">
                  <a:lnSpc>
                    <a:spcPct val="150000"/>
                  </a:lnSpc>
                  <a:spcBef>
                    <a:spcPct val="0"/>
                  </a:spcBef>
                  <a:spcAft>
                    <a:spcPct val="0"/>
                  </a:spcAft>
                  <a:buClrTx/>
                  <a:buSzTx/>
                  <a:buFontTx/>
                  <a:buNone/>
                  <a:tabLst/>
                  <a:defRPr/>
                </a:pPr>
                <a:r>
                  <a:rPr kumimoji="0" lang="en-US" sz="1050" b="1"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rPr>
                  <a:t>Sales opp:</a:t>
                </a:r>
                <a:r>
                  <a:rPr kumimoji="0" lang="en-US" sz="1050"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rPr>
                  <a:t> MW Sales ECIF (#1307)</a:t>
                </a:r>
                <a:r>
                  <a:rPr kumimoji="0" lang="en-US" sz="1050" b="0"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rPr>
                  <a:t> </a:t>
                </a:r>
              </a:p>
              <a:p>
                <a:pPr marL="0" marR="0" lvl="0" indent="0" algn="l" defTabSz="913927" rtl="0" eaLnBrk="1" fontAlgn="base" latinLnBrk="0" hangingPunct="1">
                  <a:lnSpc>
                    <a:spcPct val="150000"/>
                  </a:lnSpc>
                  <a:spcBef>
                    <a:spcPct val="0"/>
                  </a:spcBef>
                  <a:spcAft>
                    <a:spcPct val="0"/>
                  </a:spcAft>
                  <a:buClrTx/>
                  <a:buSzTx/>
                  <a:buFontTx/>
                  <a:buNone/>
                  <a:tabLst/>
                  <a:defRPr/>
                </a:pPr>
                <a:r>
                  <a:rPr kumimoji="0" lang="en-US" sz="1050" b="1"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rPr>
                  <a:t>Deploy </a:t>
                </a:r>
                <a:r>
                  <a:rPr lang="en-US" sz="1050" b="1" dirty="0">
                    <a:solidFill>
                      <a:srgbClr val="282828"/>
                    </a:solidFill>
                    <a:latin typeface="Segoe UI" panose="020B0502040204020203" pitchFamily="34" charset="0"/>
                    <a:cs typeface="Segoe UI" panose="020B0502040204020203" pitchFamily="34" charset="0"/>
                  </a:rPr>
                  <a:t>opp:</a:t>
                </a:r>
                <a:r>
                  <a:rPr kumimoji="0" lang="en-US" sz="1050" b="0"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rPr>
                  <a:t> E5/ EMS E3 deployment (#1309) </a:t>
                </a:r>
              </a:p>
              <a:p>
                <a:pPr marL="0" marR="0" lvl="0" indent="0" algn="l" defTabSz="913927" rtl="0" eaLnBrk="1" fontAlgn="base" latinLnBrk="0" hangingPunct="1">
                  <a:lnSpc>
                    <a:spcPct val="150000"/>
                  </a:lnSpc>
                  <a:spcBef>
                    <a:spcPct val="0"/>
                  </a:spcBef>
                  <a:spcAft>
                    <a:spcPct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Segoe UI"/>
                    <a:ea typeface="+mn-ea"/>
                    <a:cs typeface="Segoe UI"/>
                  </a:rPr>
                  <a:t>Request funding </a:t>
                </a:r>
                <a:r>
                  <a:rPr kumimoji="0" lang="en-US" sz="1050" b="0" i="0" u="none" strike="noStrike" kern="1200" cap="none" spc="0" normalizeH="0" baseline="0" noProof="0" dirty="0">
                    <a:ln>
                      <a:noFill/>
                    </a:ln>
                    <a:solidFill>
                      <a:prstClr val="black"/>
                    </a:solidFill>
                    <a:effectLst/>
                    <a:uLnTx/>
                    <a:uFillTx/>
                    <a:latin typeface="Segoe UI"/>
                    <a:ea typeface="+mn-ea"/>
                    <a:cs typeface="Segoe UI"/>
                    <a:hlinkClick r:id="rId8"/>
                  </a:rPr>
                  <a:t>via OneAsk</a:t>
                </a:r>
                <a:r>
                  <a:rPr kumimoji="0" lang="en-US" sz="1050" b="0" i="0" u="none" strike="noStrike" kern="1200" cap="none" spc="0" normalizeH="0" baseline="0" noProof="0" dirty="0">
                    <a:ln>
                      <a:noFill/>
                    </a:ln>
                    <a:solidFill>
                      <a:prstClr val="black"/>
                    </a:solidFill>
                    <a:effectLst/>
                    <a:uLnTx/>
                    <a:uFillTx/>
                    <a:latin typeface="Segoe UI"/>
                    <a:ea typeface="+mn-ea"/>
                    <a:cs typeface="Segoe UI"/>
                  </a:rPr>
                  <a:t> (</a:t>
                </a:r>
                <a:r>
                  <a:rPr kumimoji="0" lang="en-US" sz="1050" b="0" i="1" u="none" strike="noStrike" kern="1200" cap="none" spc="0" normalizeH="0" baseline="0" noProof="0" dirty="0">
                    <a:ln>
                      <a:noFill/>
                    </a:ln>
                    <a:solidFill>
                      <a:prstClr val="black"/>
                    </a:solidFill>
                    <a:effectLst/>
                    <a:uLnTx/>
                    <a:uFillTx/>
                    <a:latin typeface="Segoe UI"/>
                    <a:ea typeface="+mn-ea"/>
                    <a:cs typeface="Segoe UI"/>
                  </a:rPr>
                  <a:t>MSFT internal</a:t>
                </a:r>
                <a:r>
                  <a:rPr kumimoji="0" lang="en-US" sz="1000" b="0" i="0" u="none" strike="noStrike" kern="1200" cap="none" spc="0" normalizeH="0" baseline="0" noProof="0" dirty="0">
                    <a:ln>
                      <a:noFill/>
                    </a:ln>
                    <a:solidFill>
                      <a:prstClr val="black"/>
                    </a:solidFill>
                    <a:effectLst/>
                    <a:uLnTx/>
                    <a:uFillTx/>
                    <a:latin typeface="Segoe UI"/>
                    <a:ea typeface="+mn-ea"/>
                    <a:cs typeface="Segoe UI"/>
                  </a:rPr>
                  <a:t>)</a:t>
                </a:r>
                <a:endParaRPr kumimoji="0" lang="en-US" sz="1000" b="0" i="0" u="none" strike="noStrike" kern="1200" cap="none" spc="0" normalizeH="0" baseline="0" noProof="0" dirty="0">
                  <a:ln>
                    <a:noFill/>
                  </a:ln>
                  <a:solidFill>
                    <a:srgbClr val="282828"/>
                  </a:solidFill>
                  <a:effectLst/>
                  <a:uLnTx/>
                  <a:uFillTx/>
                  <a:latin typeface="Segoe UI" panose="020B0502040204020203" pitchFamily="34" charset="0"/>
                  <a:ea typeface="+mn-ea"/>
                  <a:cs typeface="Segoe UI" panose="020B0502040204020203" pitchFamily="34" charset="0"/>
                </a:endParaRPr>
              </a:p>
            </p:txBody>
          </p:sp>
          <p:sp>
            <p:nvSpPr>
              <p:cNvPr id="17" name="Rectangle 16">
                <a:extLst>
                  <a:ext uri="{FF2B5EF4-FFF2-40B4-BE49-F238E27FC236}">
                    <a16:creationId xmlns:a16="http://schemas.microsoft.com/office/drawing/2014/main" id="{50A93ED6-8A87-4FC4-95DA-2A829A32AF0A}"/>
                  </a:ext>
                </a:extLst>
              </p:cNvPr>
              <p:cNvSpPr/>
              <p:nvPr/>
            </p:nvSpPr>
            <p:spPr>
              <a:xfrm>
                <a:off x="6096000" y="5473337"/>
                <a:ext cx="2692198" cy="1226636"/>
              </a:xfrm>
              <a:prstGeom prst="rect">
                <a:avLst/>
              </a:prstGeom>
            </p:spPr>
            <p:txBody>
              <a:bodyPr wrap="square" lIns="0" tIns="0" rIns="0" bIns="0">
                <a:noAutofit/>
              </a:bodyPr>
              <a:lstStyle/>
              <a:p>
                <a:pPr lvl="0" defTabSz="913927" fontAlgn="base">
                  <a:lnSpc>
                    <a:spcPct val="150000"/>
                  </a:lnSpc>
                  <a:spcBef>
                    <a:spcPct val="0"/>
                  </a:spcBef>
                  <a:spcAft>
                    <a:spcPct val="0"/>
                  </a:spcAft>
                  <a:defRPr/>
                </a:pPr>
                <a:r>
                  <a:rPr lang="en-US" sz="1050" dirty="0">
                    <a:solidFill>
                      <a:srgbClr val="282828"/>
                    </a:solidFill>
                    <a:latin typeface="Segoe UI" panose="020B0502040204020203" pitchFamily="34" charset="0"/>
                    <a:cs typeface="Segoe UI" panose="020B0502040204020203" pitchFamily="34" charset="0"/>
                  </a:rPr>
                  <a:t>- </a:t>
                </a:r>
                <a:r>
                  <a:rPr lang="en-US" sz="1050" b="1" dirty="0">
                    <a:solidFill>
                      <a:srgbClr val="282828"/>
                    </a:solidFill>
                    <a:latin typeface="Segoe UI" panose="020B0502040204020203" pitchFamily="34" charset="0"/>
                    <a:cs typeface="Segoe UI" panose="020B0502040204020203" pitchFamily="34" charset="0"/>
                  </a:rPr>
                  <a:t>Assessment</a:t>
                </a:r>
                <a:r>
                  <a:rPr lang="en-US" sz="1050" dirty="0">
                    <a:solidFill>
                      <a:srgbClr val="282828"/>
                    </a:solidFill>
                    <a:latin typeface="Segoe UI" panose="020B0502040204020203" pitchFamily="34" charset="0"/>
                    <a:cs typeface="Segoe UI" panose="020B0502040204020203" pitchFamily="34" charset="0"/>
                  </a:rPr>
                  <a:t> ($5k </a:t>
                </a:r>
                <a:r>
                  <a:rPr lang="en-US" sz="1050" dirty="0">
                    <a:solidFill>
                      <a:srgbClr val="282828"/>
                    </a:solidFill>
                    <a:latin typeface="Segoe UI" panose="020B0502040204020203" pitchFamily="34" charset="0"/>
                    <a:cs typeface="Segoe UI" panose="020B0502040204020203" pitchFamily="34" charset="0"/>
                    <a:hlinkClick r:id="rId9"/>
                  </a:rPr>
                  <a:t>+ Info</a:t>
                </a:r>
                <a:r>
                  <a:rPr lang="en-US" sz="1050" dirty="0">
                    <a:solidFill>
                      <a:srgbClr val="282828"/>
                    </a:solidFill>
                    <a:latin typeface="Segoe UI" panose="020B0502040204020203" pitchFamily="34" charset="0"/>
                    <a:cs typeface="Segoe UI" panose="020B0502040204020203" pitchFamily="34" charset="0"/>
                  </a:rPr>
                  <a:t>) – Environment review &amp; design deployment strategy. </a:t>
                </a:r>
              </a:p>
              <a:p>
                <a:pPr lvl="0" defTabSz="913927" fontAlgn="base">
                  <a:lnSpc>
                    <a:spcPct val="150000"/>
                  </a:lnSpc>
                  <a:spcBef>
                    <a:spcPct val="0"/>
                  </a:spcBef>
                  <a:spcAft>
                    <a:spcPct val="0"/>
                  </a:spcAft>
                  <a:defRPr/>
                </a:pPr>
                <a:r>
                  <a:rPr lang="en-US" sz="1050" dirty="0">
                    <a:solidFill>
                      <a:srgbClr val="282828"/>
                    </a:solidFill>
                    <a:latin typeface="Segoe UI" panose="020B0502040204020203" pitchFamily="34" charset="0"/>
                    <a:cs typeface="Segoe UI" panose="020B0502040204020203" pitchFamily="34" charset="0"/>
                  </a:rPr>
                  <a:t>- </a:t>
                </a:r>
                <a:r>
                  <a:rPr lang="en-US" sz="1050" b="1" dirty="0">
                    <a:solidFill>
                      <a:srgbClr val="282828"/>
                    </a:solidFill>
                    <a:latin typeface="Segoe UI" panose="020B0502040204020203" pitchFamily="34" charset="0"/>
                    <a:cs typeface="Segoe UI" panose="020B0502040204020203" pitchFamily="34" charset="0"/>
                  </a:rPr>
                  <a:t>POC</a:t>
                </a:r>
                <a:r>
                  <a:rPr lang="en-US" sz="1050" dirty="0">
                    <a:solidFill>
                      <a:srgbClr val="282828"/>
                    </a:solidFill>
                    <a:latin typeface="Segoe UI" panose="020B0502040204020203" pitchFamily="34" charset="0"/>
                    <a:cs typeface="Segoe UI" panose="020B0502040204020203" pitchFamily="34" charset="0"/>
                  </a:rPr>
                  <a:t> ($10k </a:t>
                </a:r>
                <a:r>
                  <a:rPr lang="en-US" sz="1050" dirty="0">
                    <a:solidFill>
                      <a:srgbClr val="282828"/>
                    </a:solidFill>
                    <a:latin typeface="Segoe UI" panose="020B0502040204020203" pitchFamily="34" charset="0"/>
                    <a:cs typeface="Segoe UI" panose="020B0502040204020203" pitchFamily="34" charset="0"/>
                    <a:hlinkClick r:id="rId10"/>
                  </a:rPr>
                  <a:t>+Info</a:t>
                </a:r>
                <a:r>
                  <a:rPr lang="en-US" sz="1050" dirty="0">
                    <a:solidFill>
                      <a:srgbClr val="282828"/>
                    </a:solidFill>
                    <a:latin typeface="Segoe UI" panose="020B0502040204020203" pitchFamily="34" charset="0"/>
                    <a:cs typeface="Segoe UI" panose="020B0502040204020203" pitchFamily="34" charset="0"/>
                  </a:rPr>
                  <a:t>) - Three-days. Enhance security benefits of M365 E5</a:t>
                </a:r>
              </a:p>
            </p:txBody>
          </p:sp>
        </p:grpSp>
        <p:grpSp>
          <p:nvGrpSpPr>
            <p:cNvPr id="4" name="Group 3">
              <a:extLst>
                <a:ext uri="{FF2B5EF4-FFF2-40B4-BE49-F238E27FC236}">
                  <a16:creationId xmlns:a16="http://schemas.microsoft.com/office/drawing/2014/main" id="{20D04FE2-F5FF-43D1-BFE2-23D53E0ACA18}"/>
                </a:ext>
              </a:extLst>
            </p:cNvPr>
            <p:cNvGrpSpPr/>
            <p:nvPr/>
          </p:nvGrpSpPr>
          <p:grpSpPr>
            <a:xfrm>
              <a:off x="2989985" y="4731000"/>
              <a:ext cx="8969166" cy="361585"/>
              <a:chOff x="3023170" y="1518368"/>
              <a:chExt cx="8969166" cy="361585"/>
            </a:xfrm>
          </p:grpSpPr>
          <p:sp>
            <p:nvSpPr>
              <p:cNvPr id="2" name="Rectangle 1">
                <a:extLst>
                  <a:ext uri="{FF2B5EF4-FFF2-40B4-BE49-F238E27FC236}">
                    <a16:creationId xmlns:a16="http://schemas.microsoft.com/office/drawing/2014/main" id="{C994C0A5-FFE6-4E1E-80A6-0CF042028779}"/>
                  </a:ext>
                </a:extLst>
              </p:cNvPr>
              <p:cNvSpPr/>
              <p:nvPr/>
            </p:nvSpPr>
            <p:spPr>
              <a:xfrm>
                <a:off x="3023170" y="1518368"/>
                <a:ext cx="8969166" cy="361585"/>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B70A7A63-C960-46CC-90AA-C6A72AD27D25}"/>
                  </a:ext>
                </a:extLst>
              </p:cNvPr>
              <p:cNvSpPr/>
              <p:nvPr/>
            </p:nvSpPr>
            <p:spPr>
              <a:xfrm>
                <a:off x="3031220" y="1529287"/>
                <a:ext cx="1885453" cy="304571"/>
              </a:xfrm>
              <a:prstGeom prst="rect">
                <a:avLst/>
              </a:prstGeom>
            </p:spPr>
            <p:txBody>
              <a:bodyPr wrap="none">
                <a:spAutoFit/>
              </a:bodyPr>
              <a:lstStyle/>
              <a:p>
                <a:pPr marL="0" marR="0" lvl="0" indent="0" algn="l" defTabSz="913927" rtl="0" eaLnBrk="1" fontAlgn="auto" latinLnBrk="0" hangingPunct="1">
                  <a:lnSpc>
                    <a:spcPct val="1500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Business case – up to $2.5k</a:t>
                </a:r>
              </a:p>
            </p:txBody>
          </p:sp>
          <p:sp>
            <p:nvSpPr>
              <p:cNvPr id="43" name="Rectangle 42">
                <a:extLst>
                  <a:ext uri="{FF2B5EF4-FFF2-40B4-BE49-F238E27FC236}">
                    <a16:creationId xmlns:a16="http://schemas.microsoft.com/office/drawing/2014/main" id="{69F52D3F-C7A5-4F09-919D-F7A016B26FEF}"/>
                  </a:ext>
                </a:extLst>
              </p:cNvPr>
              <p:cNvSpPr/>
              <p:nvPr/>
            </p:nvSpPr>
            <p:spPr>
              <a:xfrm>
                <a:off x="6129184" y="1528403"/>
                <a:ext cx="2737189" cy="304571"/>
              </a:xfrm>
              <a:prstGeom prst="rect">
                <a:avLst/>
              </a:prstGeom>
            </p:spPr>
            <p:txBody>
              <a:bodyPr wrap="square">
                <a:spAutoFit/>
              </a:bodyPr>
              <a:lstStyle/>
              <a:p>
                <a:pPr marL="0" marR="0" lvl="0" indent="0" algn="l" defTabSz="913927" rtl="0" eaLnBrk="1" fontAlgn="auto" latinLnBrk="0" hangingPunct="1">
                  <a:lnSpc>
                    <a:spcPct val="150000"/>
                  </a:lnSpc>
                  <a:spcBef>
                    <a:spcPct val="0"/>
                  </a:spcBef>
                  <a:spcAft>
                    <a:spcPct val="0"/>
                  </a:spcAft>
                  <a:buClrTx/>
                  <a:buSzTx/>
                  <a:buFontTx/>
                  <a:buNone/>
                  <a:tabLst/>
                  <a:defRPr/>
                </a:pPr>
                <a:r>
                  <a:rPr kumimoji="0" lang="en-US" sz="105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Technical case up to $15k</a:t>
                </a:r>
              </a:p>
            </p:txBody>
          </p:sp>
          <p:sp>
            <p:nvSpPr>
              <p:cNvPr id="45" name="Rectangle 44">
                <a:extLst>
                  <a:ext uri="{FF2B5EF4-FFF2-40B4-BE49-F238E27FC236}">
                    <a16:creationId xmlns:a16="http://schemas.microsoft.com/office/drawing/2014/main" id="{81001EEF-973D-4A0F-99DB-16AAB7BA90BA}"/>
                  </a:ext>
                </a:extLst>
              </p:cNvPr>
              <p:cNvSpPr/>
              <p:nvPr/>
            </p:nvSpPr>
            <p:spPr>
              <a:xfrm>
                <a:off x="9242882" y="1533332"/>
                <a:ext cx="2737189" cy="304571"/>
              </a:xfrm>
              <a:prstGeom prst="rect">
                <a:avLst/>
              </a:prstGeom>
            </p:spPr>
            <p:txBody>
              <a:bodyPr wrap="square">
                <a:spAutoFit/>
              </a:bodyPr>
              <a:lstStyle/>
              <a:p>
                <a:pPr marL="0" marR="0" lvl="0" indent="0" algn="l" defTabSz="913927" rtl="0" eaLnBrk="1" fontAlgn="auto" latinLnBrk="0" hangingPunct="1">
                  <a:lnSpc>
                    <a:spcPct val="1500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Sell &amp; deploy – up to $100k</a:t>
                </a:r>
              </a:p>
            </p:txBody>
          </p:sp>
        </p:grpSp>
      </p:grpSp>
      <p:grpSp>
        <p:nvGrpSpPr>
          <p:cNvPr id="22" name="Group 21">
            <a:extLst>
              <a:ext uri="{FF2B5EF4-FFF2-40B4-BE49-F238E27FC236}">
                <a16:creationId xmlns:a16="http://schemas.microsoft.com/office/drawing/2014/main" id="{2360577D-0F8E-4BA7-AB5F-B1CCBE80EAB0}"/>
              </a:ext>
            </a:extLst>
          </p:cNvPr>
          <p:cNvGrpSpPr/>
          <p:nvPr/>
        </p:nvGrpSpPr>
        <p:grpSpPr>
          <a:xfrm>
            <a:off x="251182" y="3035755"/>
            <a:ext cx="11707969" cy="1324705"/>
            <a:chOff x="251182" y="3131892"/>
            <a:chExt cx="11707969" cy="1324705"/>
          </a:xfrm>
        </p:grpSpPr>
        <p:grpSp>
          <p:nvGrpSpPr>
            <p:cNvPr id="16" name="Group 15">
              <a:extLst>
                <a:ext uri="{FF2B5EF4-FFF2-40B4-BE49-F238E27FC236}">
                  <a16:creationId xmlns:a16="http://schemas.microsoft.com/office/drawing/2014/main" id="{6CB91506-0FA7-4806-9045-EA561A1570AF}"/>
                </a:ext>
              </a:extLst>
            </p:cNvPr>
            <p:cNvGrpSpPr/>
            <p:nvPr/>
          </p:nvGrpSpPr>
          <p:grpSpPr>
            <a:xfrm>
              <a:off x="251182" y="3131892"/>
              <a:ext cx="11695705" cy="1324705"/>
              <a:chOff x="251182" y="3394120"/>
              <a:chExt cx="11695705" cy="1324705"/>
            </a:xfrm>
          </p:grpSpPr>
          <p:sp>
            <p:nvSpPr>
              <p:cNvPr id="71" name="Rectangle 70">
                <a:extLst>
                  <a:ext uri="{FF2B5EF4-FFF2-40B4-BE49-F238E27FC236}">
                    <a16:creationId xmlns:a16="http://schemas.microsoft.com/office/drawing/2014/main" id="{16B920BB-5528-4EC0-AF0A-89EA9347D406}"/>
                  </a:ext>
                </a:extLst>
              </p:cNvPr>
              <p:cNvSpPr/>
              <p:nvPr/>
            </p:nvSpPr>
            <p:spPr>
              <a:xfrm>
                <a:off x="2938963" y="3394120"/>
                <a:ext cx="9007924" cy="1324705"/>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6" name="Group 55">
                <a:extLst>
                  <a:ext uri="{FF2B5EF4-FFF2-40B4-BE49-F238E27FC236}">
                    <a16:creationId xmlns:a16="http://schemas.microsoft.com/office/drawing/2014/main" id="{F12315C6-2064-4A63-A5B6-2A77395C352C}"/>
                  </a:ext>
                </a:extLst>
              </p:cNvPr>
              <p:cNvGrpSpPr/>
              <p:nvPr/>
            </p:nvGrpSpPr>
            <p:grpSpPr>
              <a:xfrm>
                <a:off x="264604" y="3394120"/>
                <a:ext cx="2682406" cy="1324704"/>
                <a:chOff x="4580744" y="3012697"/>
                <a:chExt cx="3018532" cy="1499998"/>
              </a:xfrm>
            </p:grpSpPr>
            <p:sp>
              <p:nvSpPr>
                <p:cNvPr id="58" name="Rectangle 57">
                  <a:extLst>
                    <a:ext uri="{FF2B5EF4-FFF2-40B4-BE49-F238E27FC236}">
                      <a16:creationId xmlns:a16="http://schemas.microsoft.com/office/drawing/2014/main" id="{E281A137-41B4-4AA1-9702-59FB1666BA92}"/>
                    </a:ext>
                  </a:extLst>
                </p:cNvPr>
                <p:cNvSpPr/>
                <p:nvPr/>
              </p:nvSpPr>
              <p:spPr bwMode="auto">
                <a:xfrm>
                  <a:off x="4580744" y="3012697"/>
                  <a:ext cx="3009974" cy="1499998"/>
                </a:xfrm>
                <a:prstGeom prst="rect">
                  <a:avLst/>
                </a:prstGeom>
                <a:solidFill>
                  <a:srgbClr val="FFFFFF"/>
                </a:solidFill>
                <a:ln w="6350" cap="flat" cmpd="sng" algn="ctr">
                  <a:solidFill>
                    <a:srgbClr val="282828">
                      <a:lumMod val="10000"/>
                      <a:lumOff val="90000"/>
                    </a:srgbClr>
                  </a:solidFill>
                  <a:prstDash val="solid"/>
                  <a:headEnd type="none" w="med" len="med"/>
                  <a:tailEnd type="none" w="med" len="med"/>
                </a:ln>
                <a:effectLst>
                  <a:outerShdw blurRad="50800" dist="38100" dir="5400000" algn="t" rotWithShape="0">
                    <a:prstClr val="black">
                      <a:alpha val="40000"/>
                    </a:prstClr>
                  </a:outerShdw>
                </a:effectLst>
              </p:spPr>
              <p:txBody>
                <a:bodyPr rot="0" spcFirstLastPara="0" vertOverflow="overflow" horzOverflow="overflow" vert="horz" wrap="square" lIns="108000" tIns="432000" rIns="108000" bIns="146304" numCol="1" spcCol="0" rtlCol="0" fromWordArt="0" anchor="t" anchorCtr="0" forceAA="0" compatLnSpc="1">
                  <a:prstTxWarp prst="textNoShape">
                    <a:avLst/>
                  </a:prstTxWarp>
                  <a:noAutofit/>
                </a:bodyPr>
                <a:lstStyle/>
                <a:p>
                  <a:pPr marL="0" marR="0" lvl="0" indent="0" algn="l" defTabSz="914367" rtl="0" eaLnBrk="1" fontAlgn="auto" latinLnBrk="0" hangingPunct="1">
                    <a:lnSpc>
                      <a:spcPct val="100000"/>
                    </a:lnSpc>
                    <a:spcBef>
                      <a:spcPts val="0"/>
                    </a:spcBef>
                    <a:spcAft>
                      <a:spcPts val="30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FASTTRACK &amp; ENGINEERING</a:t>
                  </a:r>
                </a:p>
                <a:p>
                  <a:pPr marL="0" marR="0" lvl="0" indent="0" algn="l" defTabSz="914367" rtl="0" eaLnBrk="1" fontAlgn="auto" latinLnBrk="0" hangingPunct="1">
                    <a:lnSpc>
                      <a:spcPct val="100000"/>
                    </a:lnSpc>
                    <a:spcBef>
                      <a:spcPts val="0"/>
                    </a:spcBef>
                    <a:spcAft>
                      <a:spcPts val="30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Build/ execute processes and services to support many customers.</a:t>
                  </a:r>
                </a:p>
                <a:p>
                  <a:pPr marL="0" marR="0" lvl="0" indent="0" algn="l" defTabSz="914367" rtl="0" eaLnBrk="1" fontAlgn="auto" latinLnBrk="0" hangingPunct="1">
                    <a:lnSpc>
                      <a:spcPct val="100000"/>
                    </a:lnSpc>
                    <a:spcBef>
                      <a:spcPts val="0"/>
                    </a:spcBef>
                    <a:spcAft>
                      <a:spcPts val="30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One pager:</a:t>
                  </a:r>
                  <a:r>
                    <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r>
                    <a:rPr kumimoji="0" lang="en-US" sz="1050" b="0" i="0" u="none" strike="noStrike" kern="1200" cap="none" spc="0" normalizeH="0" baseline="0" noProof="0" dirty="0">
                      <a:ln>
                        <a:noFill/>
                      </a:ln>
                      <a:solidFill>
                        <a:srgbClr val="282828"/>
                      </a:solidFill>
                      <a:effectLst/>
                      <a:uLnTx/>
                      <a:uFillTx/>
                      <a:latin typeface="Segoe UI"/>
                      <a:ea typeface="Segoe UI" panose="020B0502040204020203" pitchFamily="34" charset="0"/>
                      <a:cs typeface="Segoe UI"/>
                      <a:hlinkClick r:id="rId11"/>
                    </a:rPr>
                    <a:t>aka.ms/SecurityScaleMotions</a:t>
                  </a:r>
                  <a:r>
                    <a:rPr kumimoji="0" lang="en-US" sz="1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p>
              </p:txBody>
            </p:sp>
            <p:sp>
              <p:nvSpPr>
                <p:cNvPr id="59" name="Rectangle 58">
                  <a:extLst>
                    <a:ext uri="{FF2B5EF4-FFF2-40B4-BE49-F238E27FC236}">
                      <a16:creationId xmlns:a16="http://schemas.microsoft.com/office/drawing/2014/main" id="{3CC1128F-CDB4-40FE-B78D-143B9E9CEA51}"/>
                    </a:ext>
                  </a:extLst>
                </p:cNvPr>
                <p:cNvSpPr/>
                <p:nvPr/>
              </p:nvSpPr>
              <p:spPr bwMode="auto">
                <a:xfrm>
                  <a:off x="4582629" y="3020248"/>
                  <a:ext cx="3016647" cy="407636"/>
                </a:xfrm>
                <a:prstGeom prst="rect">
                  <a:avLst/>
                </a:prstGeom>
                <a:solidFill>
                  <a:srgbClr val="002050"/>
                </a:solidFill>
                <a:ln w="9525" cap="flat" cmpd="sng" algn="ctr">
                  <a:solidFill>
                    <a:srgbClr val="002050"/>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kumimoji="0" lang="en-US" sz="1300" b="1" i="0" u="none" strike="noStrike" kern="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Scale motions</a:t>
                  </a:r>
                </a:p>
              </p:txBody>
            </p:sp>
          </p:grpSp>
          <p:sp>
            <p:nvSpPr>
              <p:cNvPr id="10" name="Rectangle 9">
                <a:extLst>
                  <a:ext uri="{FF2B5EF4-FFF2-40B4-BE49-F238E27FC236}">
                    <a16:creationId xmlns:a16="http://schemas.microsoft.com/office/drawing/2014/main" id="{8E6DBBDD-1E8F-4C84-8E72-A5F906B52AD7}"/>
                  </a:ext>
                </a:extLst>
              </p:cNvPr>
              <p:cNvSpPr/>
              <p:nvPr/>
            </p:nvSpPr>
            <p:spPr>
              <a:xfrm>
                <a:off x="6122348" y="3811166"/>
                <a:ext cx="2664000" cy="793053"/>
              </a:xfrm>
              <a:prstGeom prst="rect">
                <a:avLst/>
              </a:prstGeom>
            </p:spPr>
            <p:txBody>
              <a:bodyPr wrap="square" lIns="0" tIns="36000" rIns="0" bIns="36000">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0"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rPr>
                  <a:t>Microsoft FastTrack is available to assist setting up remote work and learning in response to COVID-19 (</a:t>
                </a:r>
                <a:r>
                  <a:rPr kumimoji="0" lang="en-US" sz="1050" b="0" i="1"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rPr>
                  <a:t>even below current minimum thresholds </a:t>
                </a:r>
                <a:r>
                  <a:rPr kumimoji="0" lang="en-US" sz="1050" b="0"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rPr>
                  <a:t>). Go to </a:t>
                </a:r>
                <a:r>
                  <a:rPr kumimoji="0" lang="en-US" sz="1050" b="0"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hlinkClick r:id="rId12"/>
                  </a:rPr>
                  <a:t>http://www.microsoft.com/FastTrack</a:t>
                </a:r>
                <a:r>
                  <a:rPr kumimoji="0" lang="en-US" sz="1050" b="0"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rPr>
                  <a:t> </a:t>
                </a:r>
              </a:p>
            </p:txBody>
          </p:sp>
          <p:sp>
            <p:nvSpPr>
              <p:cNvPr id="11" name="Rectangle 10">
                <a:extLst>
                  <a:ext uri="{FF2B5EF4-FFF2-40B4-BE49-F238E27FC236}">
                    <a16:creationId xmlns:a16="http://schemas.microsoft.com/office/drawing/2014/main" id="{6313AB3A-DF71-4B95-9447-869C2D5F5727}"/>
                  </a:ext>
                </a:extLst>
              </p:cNvPr>
              <p:cNvSpPr/>
              <p:nvPr/>
            </p:nvSpPr>
            <p:spPr>
              <a:xfrm>
                <a:off x="3037279" y="3804868"/>
                <a:ext cx="2664000" cy="805650"/>
              </a:xfrm>
              <a:prstGeom prst="rect">
                <a:avLst/>
              </a:prstGeom>
            </p:spPr>
            <p:txBody>
              <a:bodyPr wrap="square" lIns="0" tIns="36000" rIns="0" bIns="36000">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1"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rPr>
                  <a:t>Request for Assistance (</a:t>
                </a:r>
                <a:r>
                  <a:rPr kumimoji="0" lang="en-US" sz="1050"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hlinkClick r:id="rId12"/>
                  </a:rPr>
                  <a:t>RFA</a:t>
                </a:r>
                <a:r>
                  <a:rPr kumimoji="0" lang="en-US" sz="1050" b="1"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rPr>
                  <a:t>):</a:t>
                </a:r>
                <a:r>
                  <a:rPr kumimoji="0" lang="en-US" sz="1050" b="0"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rPr>
                  <a:t> Azure Active Directory Premium, Intune, Microsoft Defender ATP, Office 365 ATP, Azure Information Protection.</a:t>
                </a:r>
              </a:p>
            </p:txBody>
          </p:sp>
          <p:sp>
            <p:nvSpPr>
              <p:cNvPr id="12" name="Rectangle 11">
                <a:extLst>
                  <a:ext uri="{FF2B5EF4-FFF2-40B4-BE49-F238E27FC236}">
                    <a16:creationId xmlns:a16="http://schemas.microsoft.com/office/drawing/2014/main" id="{47ED34C8-CA10-47B1-BA81-4036A6BDE341}"/>
                  </a:ext>
                </a:extLst>
              </p:cNvPr>
              <p:cNvSpPr/>
              <p:nvPr/>
            </p:nvSpPr>
            <p:spPr>
              <a:xfrm>
                <a:off x="9209698" y="3755704"/>
                <a:ext cx="2664000" cy="804716"/>
              </a:xfrm>
              <a:prstGeom prst="rect">
                <a:avLst/>
              </a:prstGeom>
            </p:spPr>
            <p:txBody>
              <a:bodyPr wrap="square" lIns="0" tIns="36000" rIns="0" bIns="36000">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rPr>
                  <a:t>@15% only: AADP, MCAS, AATP</a:t>
                </a:r>
              </a:p>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rPr>
                  <a:t>@15 &amp; 40%: Intune, AIP</a:t>
                </a:r>
              </a:p>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 </a:t>
                </a:r>
                <a:r>
                  <a:rPr kumimoji="0" lang="en-US" sz="105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hlinkClick r:id="rId13"/>
                  </a:rPr>
                  <a:t>Set-up</a:t>
                </a:r>
                <a:r>
                  <a:rPr kumimoji="0" lang="en-US" sz="1050" b="0" i="0" u="none" strike="noStrike" kern="1200" cap="none" spc="0" normalizeH="0" baseline="0" noProof="0" dirty="0">
                    <a:ln>
                      <a:noFill/>
                    </a:ln>
                    <a:solidFill>
                      <a:prstClr val="black">
                        <a:lumMod val="65000"/>
                        <a:lumOff val="35000"/>
                      </a:prstClr>
                    </a:solidFill>
                    <a:effectLst/>
                    <a:uLnTx/>
                    <a:uFillTx/>
                    <a:latin typeface="Segoe UI" panose="020B0502040204020203" pitchFamily="34" charset="0"/>
                    <a:ea typeface="+mn-ea"/>
                    <a:cs typeface="Segoe UI" panose="020B0502040204020203" pitchFamily="34" charset="0"/>
                  </a:rPr>
                  <a:t> in </a:t>
                </a:r>
                <a:r>
                  <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Partner Center </a:t>
                </a:r>
              </a:p>
              <a:p>
                <a:pPr lvl="0" defTabSz="913927" fontAlgn="base">
                  <a:lnSpc>
                    <a:spcPts val="1400"/>
                  </a:lnSpc>
                  <a:spcBef>
                    <a:spcPct val="0"/>
                  </a:spcBef>
                  <a:spcAft>
                    <a:spcPct val="0"/>
                  </a:spcAft>
                  <a:defRPr/>
                </a:pP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hlinkClick r:id="rId14"/>
                  </a:rPr>
                  <a:t>Associate</a:t>
                </a: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rPr>
                  <a:t> as Claiming Partner of Record </a:t>
                </a:r>
                <a:r>
                  <a:rPr lang="en-US" sz="1050" dirty="0">
                    <a:solidFill>
                      <a:prstClr val="black"/>
                    </a:solidFill>
                    <a:latin typeface="Segoe UI" panose="020B0502040204020203" pitchFamily="34" charset="0"/>
                    <a:cs typeface="Segoe UI" panose="020B0502040204020203" pitchFamily="34" charset="0"/>
                  </a:rPr>
                  <a:t>(</a:t>
                </a:r>
                <a:r>
                  <a:rPr lang="en-US" sz="1050" dirty="0">
                    <a:solidFill>
                      <a:prstClr val="black"/>
                    </a:solidFill>
                    <a:latin typeface="Segoe UI" panose="020B0502040204020203" pitchFamily="34" charset="0"/>
                    <a:cs typeface="Segoe UI" panose="020B0502040204020203" pitchFamily="34" charset="0"/>
                    <a:hlinkClick r:id="rId15"/>
                  </a:rPr>
                  <a:t>CPOR</a:t>
                </a:r>
                <a:r>
                  <a:rPr lang="en-US" sz="1050" dirty="0">
                    <a:solidFill>
                      <a:prstClr val="black"/>
                    </a:solidFill>
                    <a:latin typeface="Segoe UI" panose="020B0502040204020203" pitchFamily="34" charset="0"/>
                    <a:cs typeface="Segoe UI" panose="020B0502040204020203" pitchFamily="34" charset="0"/>
                  </a:rPr>
                  <a:t>).</a:t>
                </a:r>
                <a:endParaRPr kumimoji="0" lang="en-US" sz="1050" b="0" i="0" u="none" strike="noStrike" kern="1200" cap="none" spc="0" normalizeH="0" baseline="0" noProof="0" dirty="0">
                  <a:ln>
                    <a:noFill/>
                  </a:ln>
                  <a:solidFill>
                    <a:srgbClr val="D2D2D2">
                      <a:lumMod val="10000"/>
                    </a:srgbClr>
                  </a:solidFill>
                  <a:effectLst/>
                  <a:uLnTx/>
                  <a:uFillTx/>
                  <a:latin typeface="Segoe UI"/>
                  <a:ea typeface="+mn-ea"/>
                  <a:cs typeface="+mn-cs"/>
                </a:endParaRPr>
              </a:p>
              <a:p>
                <a:pPr marL="0" marR="0" lvl="0" indent="0" algn="l" defTabSz="913927" rtl="0" eaLnBrk="1" fontAlgn="base" latinLnBrk="0" hangingPunct="1">
                  <a:lnSpc>
                    <a:spcPts val="1400"/>
                  </a:lnSpc>
                  <a:spcBef>
                    <a:spcPct val="0"/>
                  </a:spcBef>
                  <a:spcAft>
                    <a:spcPct val="0"/>
                  </a:spcAft>
                  <a:buClrTx/>
                  <a:buSzTx/>
                  <a:buFontTx/>
                  <a:buNone/>
                  <a:tabLst/>
                  <a:defRPr/>
                </a:pPr>
                <a:endPar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endParaRPr>
              </a:p>
            </p:txBody>
          </p:sp>
          <p:pic>
            <p:nvPicPr>
              <p:cNvPr id="15" name="Picture 2" descr="Image result for at scale icon png">
                <a:extLst>
                  <a:ext uri="{FF2B5EF4-FFF2-40B4-BE49-F238E27FC236}">
                    <a16:creationId xmlns:a16="http://schemas.microsoft.com/office/drawing/2014/main" id="{61A2A73D-A9B3-4208-ABEB-4F88C872D17A}"/>
                  </a:ext>
                </a:extLst>
              </p:cNvPr>
              <p:cNvPicPr>
                <a:picLocks noChangeAspect="1" noChangeArrowheads="1"/>
              </p:cNvPicPr>
              <p:nvPr/>
            </p:nvPicPr>
            <p:blipFill>
              <a:blip r:embed="rId16" cstate="print">
                <a:lum bright="70000" contrast="-70000"/>
                <a:extLst>
                  <a:ext uri="{28A0092B-C50C-407E-A947-70E740481C1C}">
                    <a14:useLocalDpi xmlns:a14="http://schemas.microsoft.com/office/drawing/2010/main" val="0"/>
                  </a:ext>
                </a:extLst>
              </a:blip>
              <a:srcRect/>
              <a:stretch>
                <a:fillRect/>
              </a:stretch>
            </p:blipFill>
            <p:spPr bwMode="auto">
              <a:xfrm>
                <a:off x="351781" y="3464408"/>
                <a:ext cx="243725" cy="244149"/>
              </a:xfrm>
              <a:prstGeom prst="rect">
                <a:avLst/>
              </a:prstGeom>
              <a:noFill/>
              <a:extLst>
                <a:ext uri="{909E8E84-426E-40DD-AFC4-6F175D3DCCD1}">
                  <a14:hiddenFill xmlns:a14="http://schemas.microsoft.com/office/drawing/2010/main">
                    <a:solidFill>
                      <a:srgbClr val="FFFFFF"/>
                    </a:solidFill>
                  </a14:hiddenFill>
                </a:ext>
              </a:extLst>
            </p:spPr>
          </p:pic>
          <p:sp>
            <p:nvSpPr>
              <p:cNvPr id="20" name="Arrow: Chevron 19">
                <a:extLst>
                  <a:ext uri="{FF2B5EF4-FFF2-40B4-BE49-F238E27FC236}">
                    <a16:creationId xmlns:a16="http://schemas.microsoft.com/office/drawing/2014/main" id="{E9919B00-B4C8-40B6-8343-14AB70DAFA45}"/>
                  </a:ext>
                </a:extLst>
              </p:cNvPr>
              <p:cNvSpPr/>
              <p:nvPr/>
            </p:nvSpPr>
            <p:spPr>
              <a:xfrm>
                <a:off x="5800043" y="3957259"/>
                <a:ext cx="155085" cy="540000"/>
              </a:xfrm>
              <a:prstGeom prst="chevron">
                <a:avLst>
                  <a:gd name="adj" fmla="val 79268"/>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 name="Arrow: Chevron 68">
                <a:extLst>
                  <a:ext uri="{FF2B5EF4-FFF2-40B4-BE49-F238E27FC236}">
                    <a16:creationId xmlns:a16="http://schemas.microsoft.com/office/drawing/2014/main" id="{11E36FB0-0B6C-4443-A88A-53232DEAF90E}"/>
                  </a:ext>
                </a:extLst>
              </p:cNvPr>
              <p:cNvSpPr/>
              <p:nvPr/>
            </p:nvSpPr>
            <p:spPr>
              <a:xfrm>
                <a:off x="8925140" y="3937692"/>
                <a:ext cx="155085" cy="540000"/>
              </a:xfrm>
              <a:prstGeom prst="chevron">
                <a:avLst>
                  <a:gd name="adj" fmla="val 79268"/>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C09C3323-0E77-48C7-A0B2-9EB97199EDA6}"/>
                  </a:ext>
                </a:extLst>
              </p:cNvPr>
              <p:cNvCxnSpPr/>
              <p:nvPr/>
            </p:nvCxnSpPr>
            <p:spPr>
              <a:xfrm>
                <a:off x="260038" y="3400790"/>
                <a:ext cx="268777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F4220A6-AE0E-43E4-9F65-EAD961868900}"/>
                  </a:ext>
                </a:extLst>
              </p:cNvPr>
              <p:cNvCxnSpPr/>
              <p:nvPr/>
            </p:nvCxnSpPr>
            <p:spPr>
              <a:xfrm>
                <a:off x="251182" y="3760790"/>
                <a:ext cx="268777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5DDF1A53-AB79-481C-A7E7-77A992646C49}"/>
                </a:ext>
              </a:extLst>
            </p:cNvPr>
            <p:cNvGrpSpPr/>
            <p:nvPr/>
          </p:nvGrpSpPr>
          <p:grpSpPr>
            <a:xfrm>
              <a:off x="2964090" y="3136620"/>
              <a:ext cx="8995061" cy="362275"/>
              <a:chOff x="2997275" y="1518368"/>
              <a:chExt cx="8995061" cy="362275"/>
            </a:xfrm>
          </p:grpSpPr>
          <p:sp>
            <p:nvSpPr>
              <p:cNvPr id="55" name="Rectangle 54">
                <a:extLst>
                  <a:ext uri="{FF2B5EF4-FFF2-40B4-BE49-F238E27FC236}">
                    <a16:creationId xmlns:a16="http://schemas.microsoft.com/office/drawing/2014/main" id="{FB63E44A-F759-4498-8E88-A031E61A4B6E}"/>
                  </a:ext>
                </a:extLst>
              </p:cNvPr>
              <p:cNvSpPr/>
              <p:nvPr/>
            </p:nvSpPr>
            <p:spPr>
              <a:xfrm>
                <a:off x="3023170" y="1518368"/>
                <a:ext cx="8969166" cy="361585"/>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F4E9A553-AB23-4DD0-B493-B6FA33E136B6}"/>
                  </a:ext>
                </a:extLst>
              </p:cNvPr>
              <p:cNvSpPr/>
              <p:nvPr/>
            </p:nvSpPr>
            <p:spPr>
              <a:xfrm>
                <a:off x="6052370" y="1525069"/>
                <a:ext cx="2967350" cy="342590"/>
              </a:xfrm>
              <a:prstGeom prst="rect">
                <a:avLst/>
              </a:prstGeom>
            </p:spPr>
            <p:txBody>
              <a:bodyPr wrap="square" tIns="36000" bIns="36000">
                <a:noAutofit/>
              </a:bodyPr>
              <a:lstStyle/>
              <a:p>
                <a:pPr marL="0" marR="0" lvl="0" indent="0" algn="l" defTabSz="913927" rtl="0" eaLnBrk="1" fontAlgn="auto" latinLnBrk="0" hangingPunct="1">
                  <a:lnSpc>
                    <a:spcPct val="1500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FastTrack – COVID-19 Support</a:t>
                </a:r>
                <a:endParaRPr kumimoji="0" lang="en-US" sz="1050" b="1"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endParaRPr>
              </a:p>
            </p:txBody>
          </p:sp>
          <p:sp>
            <p:nvSpPr>
              <p:cNvPr id="60" name="Rectangle 59">
                <a:extLst>
                  <a:ext uri="{FF2B5EF4-FFF2-40B4-BE49-F238E27FC236}">
                    <a16:creationId xmlns:a16="http://schemas.microsoft.com/office/drawing/2014/main" id="{F5FAAF2C-9CD2-43EA-BE11-138A12EB73C6}"/>
                  </a:ext>
                </a:extLst>
              </p:cNvPr>
              <p:cNvSpPr/>
              <p:nvPr/>
            </p:nvSpPr>
            <p:spPr>
              <a:xfrm>
                <a:off x="2997275" y="1530765"/>
                <a:ext cx="2737189" cy="348600"/>
              </a:xfrm>
              <a:prstGeom prst="rect">
                <a:avLst/>
              </a:prstGeom>
            </p:spPr>
            <p:txBody>
              <a:bodyPr wrap="square" tIns="36000" bIns="36000" anchor="ctr">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1" i="0" u="none" strike="noStrike" kern="1200" cap="none" spc="0" normalizeH="0" baseline="0" noProof="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FastTrack – Publicly available via </a:t>
                </a:r>
                <a:r>
                  <a:rPr kumimoji="0" lang="en-US" sz="1050" b="1" i="0" u="none" strike="noStrike" kern="1200" cap="none" spc="0" normalizeH="0" baseline="0" noProof="0">
                    <a:ln>
                      <a:noFill/>
                    </a:ln>
                    <a:solidFill>
                      <a:schemeClr val="bg1"/>
                    </a:solidFill>
                    <a:effectLst/>
                    <a:uLnTx/>
                    <a:uFillTx/>
                    <a:latin typeface="Segoe UI" panose="020B0502040204020203" pitchFamily="34" charset="0"/>
                    <a:ea typeface="Segoe UI" panose="020B0502040204020203" pitchFamily="34" charset="0"/>
                    <a:cs typeface="Segoe UI" panose="020B0502040204020203" pitchFamily="34" charset="0"/>
                    <a:hlinkClick r:id="rId12">
                      <a:extLst>
                        <a:ext uri="{A12FA001-AC4F-418D-AE19-62706E023703}">
                          <ahyp:hlinkClr xmlns:ahyp="http://schemas.microsoft.com/office/drawing/2018/hyperlinkcolor" val="tx"/>
                        </a:ext>
                      </a:extLst>
                    </a:hlinkClick>
                  </a:rPr>
                  <a:t>RFA</a:t>
                </a:r>
                <a:endParaRPr kumimoji="0" lang="en-US" sz="1050" b="1" i="0" u="none" strike="noStrike" kern="1200" cap="none" spc="0" normalizeH="0" baseline="0" noProof="0">
                  <a:ln>
                    <a:noFill/>
                  </a:ln>
                  <a:solidFill>
                    <a:schemeClr val="bg1"/>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61" name="Rectangle 60">
                <a:extLst>
                  <a:ext uri="{FF2B5EF4-FFF2-40B4-BE49-F238E27FC236}">
                    <a16:creationId xmlns:a16="http://schemas.microsoft.com/office/drawing/2014/main" id="{3A8E869A-38D1-4401-888E-DEEC8254D670}"/>
                  </a:ext>
                </a:extLst>
              </p:cNvPr>
              <p:cNvSpPr/>
              <p:nvPr/>
            </p:nvSpPr>
            <p:spPr>
              <a:xfrm>
                <a:off x="9242882" y="1533332"/>
                <a:ext cx="2737189" cy="347311"/>
              </a:xfrm>
              <a:prstGeom prst="rect">
                <a:avLst/>
              </a:prstGeom>
            </p:spPr>
            <p:txBody>
              <a:bodyPr wrap="square" tIns="36000" bIns="36000">
                <a:noAutofit/>
              </a:bodyPr>
              <a:lstStyle/>
              <a:p>
                <a:pPr marL="0" marR="0" lvl="0" indent="0" algn="l" defTabSz="913927" rtl="0" eaLnBrk="1" fontAlgn="auto" latinLnBrk="0" hangingPunct="1">
                  <a:lnSpc>
                    <a:spcPct val="150000"/>
                  </a:lnSpc>
                  <a:spcBef>
                    <a:spcPct val="0"/>
                  </a:spcBef>
                  <a:spcAft>
                    <a:spcPct val="0"/>
                  </a:spcAft>
                  <a:buClrTx/>
                  <a:buSzTx/>
                  <a:buFontTx/>
                  <a:buNone/>
                  <a:tabLst/>
                  <a:defRPr/>
                </a:pPr>
                <a:r>
                  <a:rPr kumimoji="0" lang="en-US" sz="105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Partner Milestone Incentives FRP/CPOR</a:t>
                </a:r>
              </a:p>
            </p:txBody>
          </p:sp>
        </p:grpSp>
      </p:grpSp>
      <p:grpSp>
        <p:nvGrpSpPr>
          <p:cNvPr id="21" name="Group 20">
            <a:extLst>
              <a:ext uri="{FF2B5EF4-FFF2-40B4-BE49-F238E27FC236}">
                <a16:creationId xmlns:a16="http://schemas.microsoft.com/office/drawing/2014/main" id="{5EF678BC-4B30-480C-959F-E387F9E9C519}"/>
              </a:ext>
            </a:extLst>
          </p:cNvPr>
          <p:cNvGrpSpPr/>
          <p:nvPr/>
        </p:nvGrpSpPr>
        <p:grpSpPr>
          <a:xfrm>
            <a:off x="260038" y="1405558"/>
            <a:ext cx="11699113" cy="1467297"/>
            <a:chOff x="260038" y="1516849"/>
            <a:chExt cx="11699113" cy="1596280"/>
          </a:xfrm>
        </p:grpSpPr>
        <p:grpSp>
          <p:nvGrpSpPr>
            <p:cNvPr id="13" name="Group 12">
              <a:extLst>
                <a:ext uri="{FF2B5EF4-FFF2-40B4-BE49-F238E27FC236}">
                  <a16:creationId xmlns:a16="http://schemas.microsoft.com/office/drawing/2014/main" id="{26EE980E-6989-4934-A34E-773FAB1A7DFA}"/>
                </a:ext>
              </a:extLst>
            </p:cNvPr>
            <p:cNvGrpSpPr/>
            <p:nvPr/>
          </p:nvGrpSpPr>
          <p:grpSpPr>
            <a:xfrm>
              <a:off x="260038" y="1519952"/>
              <a:ext cx="11686848" cy="1593177"/>
              <a:chOff x="260038" y="1782180"/>
              <a:chExt cx="11686848" cy="1593177"/>
            </a:xfrm>
          </p:grpSpPr>
          <p:sp>
            <p:nvSpPr>
              <p:cNvPr id="70" name="Rectangle 69">
                <a:extLst>
                  <a:ext uri="{FF2B5EF4-FFF2-40B4-BE49-F238E27FC236}">
                    <a16:creationId xmlns:a16="http://schemas.microsoft.com/office/drawing/2014/main" id="{7C74F2E6-E4BB-4A7C-A4DB-69ED3CD166A9}"/>
                  </a:ext>
                </a:extLst>
              </p:cNvPr>
              <p:cNvSpPr/>
              <p:nvPr/>
            </p:nvSpPr>
            <p:spPr>
              <a:xfrm>
                <a:off x="2938959" y="1785184"/>
                <a:ext cx="9007927" cy="159017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9" name="Group 48">
                <a:extLst>
                  <a:ext uri="{FF2B5EF4-FFF2-40B4-BE49-F238E27FC236}">
                    <a16:creationId xmlns:a16="http://schemas.microsoft.com/office/drawing/2014/main" id="{7E0B7688-36ED-4619-8B2F-646669081A25}"/>
                  </a:ext>
                </a:extLst>
              </p:cNvPr>
              <p:cNvGrpSpPr/>
              <p:nvPr/>
            </p:nvGrpSpPr>
            <p:grpSpPr>
              <a:xfrm>
                <a:off x="260038" y="1782180"/>
                <a:ext cx="2692709" cy="1585751"/>
                <a:chOff x="625467" y="2179514"/>
                <a:chExt cx="2688995" cy="1585751"/>
              </a:xfrm>
            </p:grpSpPr>
            <p:grpSp>
              <p:nvGrpSpPr>
                <p:cNvPr id="50" name="Group 49">
                  <a:extLst>
                    <a:ext uri="{FF2B5EF4-FFF2-40B4-BE49-F238E27FC236}">
                      <a16:creationId xmlns:a16="http://schemas.microsoft.com/office/drawing/2014/main" id="{A514FA04-471A-4EE8-BC44-AAC78ACBCBBC}"/>
                    </a:ext>
                  </a:extLst>
                </p:cNvPr>
                <p:cNvGrpSpPr/>
                <p:nvPr/>
              </p:nvGrpSpPr>
              <p:grpSpPr>
                <a:xfrm>
                  <a:off x="625467" y="2179514"/>
                  <a:ext cx="2688995" cy="1585751"/>
                  <a:chOff x="876878" y="2916198"/>
                  <a:chExt cx="3025163" cy="1585751"/>
                </a:xfrm>
              </p:grpSpPr>
              <p:sp>
                <p:nvSpPr>
                  <p:cNvPr id="52" name="Rectangle 51">
                    <a:extLst>
                      <a:ext uri="{FF2B5EF4-FFF2-40B4-BE49-F238E27FC236}">
                        <a16:creationId xmlns:a16="http://schemas.microsoft.com/office/drawing/2014/main" id="{AF959223-36A4-41C8-9466-B6D486442399}"/>
                      </a:ext>
                    </a:extLst>
                  </p:cNvPr>
                  <p:cNvSpPr/>
                  <p:nvPr/>
                </p:nvSpPr>
                <p:spPr bwMode="auto">
                  <a:xfrm>
                    <a:off x="882007" y="2916198"/>
                    <a:ext cx="3004546" cy="1585751"/>
                  </a:xfrm>
                  <a:prstGeom prst="rect">
                    <a:avLst/>
                  </a:prstGeom>
                  <a:solidFill>
                    <a:srgbClr val="FFFFFF"/>
                  </a:solidFill>
                  <a:ln w="6350" cap="flat" cmpd="sng" algn="ctr">
                    <a:solidFill>
                      <a:srgbClr val="282828">
                        <a:lumMod val="10000"/>
                        <a:lumOff val="90000"/>
                      </a:srgbClr>
                    </a:solidFill>
                    <a:prstDash val="solid"/>
                    <a:headEnd type="none" w="med" len="med"/>
                    <a:tailEnd type="none" w="med" len="med"/>
                  </a:ln>
                  <a:effectLst>
                    <a:outerShdw blurRad="50800" dist="38100" dir="5400000" algn="t" rotWithShape="0">
                      <a:prstClr val="black">
                        <a:alpha val="40000"/>
                      </a:prstClr>
                    </a:outerShdw>
                  </a:effectLst>
                </p:spPr>
                <p:txBody>
                  <a:bodyPr rot="0" spcFirstLastPara="0" vertOverflow="overflow" horzOverflow="overflow" vert="horz" wrap="square" lIns="108000" tIns="432000" rIns="108000" bIns="146304" numCol="1" spcCol="0" rtlCol="0" fromWordArt="0" anchor="t" anchorCtr="0" forceAA="0" compatLnSpc="1">
                    <a:prstTxWarp prst="textNoShape">
                      <a:avLst/>
                    </a:prstTxWarp>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DEPLOYMENT GUIDANCE &amp; CONTENT</a:t>
                    </a:r>
                  </a:p>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Curated deployment resources by product</a:t>
                    </a:r>
                  </a:p>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Go to:</a:t>
                    </a:r>
                    <a:r>
                      <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t>
                    </a:r>
                    <a:r>
                      <a:rPr kumimoji="0" lang="en-US"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hlinkClick r:id="rId17"/>
                      </a:rPr>
                      <a:t>FastTrack Resource hub</a:t>
                    </a:r>
                    <a:endPar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endParaRPr>
                  </a:p>
                </p:txBody>
              </p:sp>
              <p:sp>
                <p:nvSpPr>
                  <p:cNvPr id="53" name="Rectangle 52">
                    <a:extLst>
                      <a:ext uri="{FF2B5EF4-FFF2-40B4-BE49-F238E27FC236}">
                        <a16:creationId xmlns:a16="http://schemas.microsoft.com/office/drawing/2014/main" id="{B235E528-3123-4860-AC5E-69A4E91341AE}"/>
                      </a:ext>
                    </a:extLst>
                  </p:cNvPr>
                  <p:cNvSpPr/>
                  <p:nvPr/>
                </p:nvSpPr>
                <p:spPr bwMode="auto">
                  <a:xfrm>
                    <a:off x="876878" y="2916200"/>
                    <a:ext cx="3025163" cy="360000"/>
                  </a:xfrm>
                  <a:prstGeom prst="rect">
                    <a:avLst/>
                  </a:prstGeom>
                  <a:solidFill>
                    <a:srgbClr val="002050"/>
                  </a:solidFill>
                  <a:ln w="9525" cap="flat" cmpd="sng" algn="ctr">
                    <a:solidFill>
                      <a:srgbClr val="002050"/>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r>
                      <a:rPr kumimoji="0" lang="en-US" sz="1300" b="1" i="0" u="none" strike="noStrike" kern="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Available to everyone</a:t>
                    </a:r>
                  </a:p>
                </p:txBody>
              </p:sp>
            </p:grpSp>
            <p:pic>
              <p:nvPicPr>
                <p:cNvPr id="51" name="Picture 50">
                  <a:extLst>
                    <a:ext uri="{FF2B5EF4-FFF2-40B4-BE49-F238E27FC236}">
                      <a16:creationId xmlns:a16="http://schemas.microsoft.com/office/drawing/2014/main" id="{02180A0F-BDA5-4B51-B913-026FBA62DB14}"/>
                    </a:ext>
                  </a:extLst>
                </p:cNvPr>
                <p:cNvPicPr>
                  <a:picLocks noChangeAspect="1"/>
                </p:cNvPicPr>
                <p:nvPr/>
              </p:nvPicPr>
              <p:blipFill>
                <a:blip r:embed="rId18" cstate="print">
                  <a:lum bright="70000" contrast="-70000"/>
                  <a:extLst>
                    <a:ext uri="{28A0092B-C50C-407E-A947-70E740481C1C}">
                      <a14:useLocalDpi xmlns:a14="http://schemas.microsoft.com/office/drawing/2010/main" val="0"/>
                    </a:ext>
                  </a:extLst>
                </a:blip>
                <a:stretch>
                  <a:fillRect/>
                </a:stretch>
              </p:blipFill>
              <p:spPr>
                <a:xfrm>
                  <a:off x="758235" y="2238837"/>
                  <a:ext cx="161088" cy="252000"/>
                </a:xfrm>
                <a:prstGeom prst="rect">
                  <a:avLst/>
                </a:prstGeom>
              </p:spPr>
            </p:pic>
          </p:grpSp>
          <p:sp>
            <p:nvSpPr>
              <p:cNvPr id="9" name="Rectangle 8">
                <a:extLst>
                  <a:ext uri="{FF2B5EF4-FFF2-40B4-BE49-F238E27FC236}">
                    <a16:creationId xmlns:a16="http://schemas.microsoft.com/office/drawing/2014/main" id="{F57CF571-09DE-42CA-8B69-D8AE2900A312}"/>
                  </a:ext>
                </a:extLst>
              </p:cNvPr>
              <p:cNvSpPr/>
              <p:nvPr/>
            </p:nvSpPr>
            <p:spPr>
              <a:xfrm>
                <a:off x="6124198" y="2142183"/>
                <a:ext cx="2664000" cy="759744"/>
              </a:xfrm>
              <a:prstGeom prst="rect">
                <a:avLst/>
              </a:prstGeom>
            </p:spPr>
            <p:txBody>
              <a:bodyPr wrap="square" lIns="0" rIns="0" anchor="ctr">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rPr>
                  <a:t>.</a:t>
                </a:r>
              </a:p>
            </p:txBody>
          </p:sp>
          <p:sp>
            <p:nvSpPr>
              <p:cNvPr id="18" name="Rectangle 17">
                <a:extLst>
                  <a:ext uri="{FF2B5EF4-FFF2-40B4-BE49-F238E27FC236}">
                    <a16:creationId xmlns:a16="http://schemas.microsoft.com/office/drawing/2014/main" id="{40AD0F24-0A99-4D07-97EA-B1795B698A06}"/>
                  </a:ext>
                </a:extLst>
              </p:cNvPr>
              <p:cNvSpPr/>
              <p:nvPr/>
            </p:nvSpPr>
            <p:spPr>
              <a:xfrm>
                <a:off x="9299345" y="2605004"/>
                <a:ext cx="2643383" cy="759744"/>
              </a:xfrm>
              <a:prstGeom prst="rect">
                <a:avLst/>
              </a:prstGeom>
            </p:spPr>
            <p:txBody>
              <a:bodyPr wrap="square" lIns="0" rIns="0" anchor="ctr">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lang="en-US" sz="1050" u="sng" dirty="0">
                    <a:solidFill>
                      <a:srgbClr val="0563C1"/>
                    </a:solidFill>
                    <a:effectLst/>
                    <a:latin typeface="Segoe UI" panose="020B0502040204020203" pitchFamily="34" charset="0"/>
                    <a:ea typeface="Calibri" panose="020F0502020204030204" pitchFamily="34" charset="0"/>
                    <a:cs typeface="Segoe UI" panose="020B0502040204020203" pitchFamily="34" charset="0"/>
                    <a:hlinkClick r:id="rId19"/>
                  </a:rPr>
                  <a:t>Microsoft 365 Self-Guided Deployment Wizard</a:t>
                </a:r>
                <a:endParaRPr lang="en-US" sz="1050" u="sng" dirty="0">
                  <a:solidFill>
                    <a:srgbClr val="0563C1"/>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l" defTabSz="913927" rtl="0" eaLnBrk="1" fontAlgn="base" latinLnBrk="0" hangingPunct="1">
                  <a:lnSpc>
                    <a:spcPts val="1400"/>
                  </a:lnSpc>
                  <a:spcBef>
                    <a:spcPct val="0"/>
                  </a:spcBef>
                  <a:spcAft>
                    <a:spcPct val="0"/>
                  </a:spcAft>
                  <a:buClrTx/>
                  <a:buSzTx/>
                  <a:buFontTx/>
                  <a:buNone/>
                  <a:tabLst/>
                  <a:defRPr/>
                </a:pPr>
                <a:endParaRPr kumimoji="0" lang="en-US" sz="1050" b="0" i="0" u="sng" strike="noStrike" kern="1200" cap="none" spc="0" normalizeH="0" baseline="0" noProof="0" dirty="0">
                  <a:ln>
                    <a:noFill/>
                  </a:ln>
                  <a:solidFill>
                    <a:srgbClr val="0563C1"/>
                  </a:solidFill>
                  <a:uLnTx/>
                  <a:uFillTx/>
                  <a:latin typeface="Calibri" panose="020F0502020204030204" pitchFamily="34" charset="0"/>
                  <a:cs typeface="Segoe UI" panose="020B0502040204020203" pitchFamily="34" charset="0"/>
                </a:endParaRPr>
              </a:p>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rPr>
                  <a:t>M365 Security </a:t>
                </a: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hlinkClick r:id="rId20"/>
                  </a:rPr>
                  <a:t>Top 10 actions blog series</a:t>
                </a:r>
                <a:r>
                  <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rPr>
                  <a:t>: </a:t>
                </a: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rPr>
                  <a:t>Steps to deploy Microsoft 365 Security: </a:t>
                </a: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hlinkClick r:id="rId21"/>
                  </a:rPr>
                  <a:t>Top 10 Deployment actions</a:t>
                </a:r>
                <a:endPar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endParaRPr>
              </a:p>
              <a:p>
                <a:pPr marL="0" marR="0" lvl="0" indent="0" algn="l" defTabSz="913927" rtl="0" eaLnBrk="1" fontAlgn="base" latinLnBrk="0" hangingPunct="1">
                  <a:lnSpc>
                    <a:spcPts val="1400"/>
                  </a:lnSpc>
                  <a:spcBef>
                    <a:spcPct val="0"/>
                  </a:spcBef>
                  <a:spcAft>
                    <a:spcPct val="0"/>
                  </a:spcAft>
                  <a:buClrTx/>
                  <a:buSzTx/>
                  <a:buFontTx/>
                  <a:buNone/>
                  <a:tabLst/>
                  <a:defRPr/>
                </a:pPr>
                <a:endPar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endParaRPr>
              </a:p>
              <a:p>
                <a:pPr marL="0" marR="0" lvl="0" indent="0" algn="l" defTabSz="913927" rtl="0" eaLnBrk="1" fontAlgn="base" latinLnBrk="0" hangingPunct="1">
                  <a:lnSpc>
                    <a:spcPts val="1400"/>
                  </a:lnSpc>
                  <a:spcBef>
                    <a:spcPct val="0"/>
                  </a:spcBef>
                  <a:spcAft>
                    <a:spcPct val="0"/>
                  </a:spcAft>
                  <a:buClrTx/>
                  <a:buSzTx/>
                  <a:buFontTx/>
                  <a:buNone/>
                  <a:tabLst/>
                  <a:defRPr/>
                </a:pPr>
                <a:endPar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endParaRPr>
              </a:p>
            </p:txBody>
          </p:sp>
          <p:sp>
            <p:nvSpPr>
              <p:cNvPr id="62" name="Rectangle 61">
                <a:extLst>
                  <a:ext uri="{FF2B5EF4-FFF2-40B4-BE49-F238E27FC236}">
                    <a16:creationId xmlns:a16="http://schemas.microsoft.com/office/drawing/2014/main" id="{A0A9A41D-D67F-4514-BE35-C7C1A7302B1B}"/>
                  </a:ext>
                </a:extLst>
              </p:cNvPr>
              <p:cNvSpPr/>
              <p:nvPr/>
            </p:nvSpPr>
            <p:spPr>
              <a:xfrm>
                <a:off x="3038698" y="2363320"/>
                <a:ext cx="2664000" cy="744780"/>
              </a:xfrm>
              <a:prstGeom prst="rect">
                <a:avLst/>
              </a:prstGeom>
            </p:spPr>
            <p:txBody>
              <a:bodyPr wrap="square" lIns="0" rIns="0" anchor="ctr">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rPr>
                  <a:t>Microsoft’s message: </a:t>
                </a: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cs typeface="Segoe UI" panose="020B0502040204020203" pitchFamily="34" charset="0"/>
                    <a:hlinkClick r:id="rId22"/>
                  </a:rPr>
                  <a:t>How we </a:t>
                </a:r>
                <a:r>
                  <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hlinkClick r:id="rId22"/>
                  </a:rPr>
                  <a:t>to respond to COVID-19 together</a:t>
                </a:r>
                <a:endPar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endParaRPr>
              </a:p>
              <a:p>
                <a:pPr marL="0" marR="0" lvl="0" indent="0" algn="l" defTabSz="913927" rtl="0" eaLnBrk="1" fontAlgn="base" latinLnBrk="0" hangingPunct="1">
                  <a:lnSpc>
                    <a:spcPts val="1400"/>
                  </a:lnSpc>
                  <a:spcBef>
                    <a:spcPct val="0"/>
                  </a:spcBef>
                  <a:spcAft>
                    <a:spcPct val="0"/>
                  </a:spcAft>
                  <a:buClrTx/>
                  <a:buSzTx/>
                  <a:buFontTx/>
                  <a:buNone/>
                  <a:tabLst/>
                  <a:defRPr/>
                </a:pPr>
                <a:endPar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endParaRPr>
              </a:p>
              <a:p>
                <a:pPr marL="0" marR="0" lvl="0" indent="0" algn="l" defTabSz="913927" rtl="0" eaLnBrk="1" fontAlgn="base" latinLnBrk="0" hangingPunct="1">
                  <a:lnSpc>
                    <a:spcPts val="1400"/>
                  </a:lnSpc>
                  <a:spcBef>
                    <a:spcPct val="0"/>
                  </a:spcBef>
                  <a:spcAft>
                    <a:spcPct val="0"/>
                  </a:spcAft>
                  <a:buClrTx/>
                  <a:buSzTx/>
                  <a:buFontTx/>
                  <a:buNone/>
                  <a:tabLst/>
                  <a:defRPr/>
                </a:pPr>
                <a:r>
                  <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rPr>
                  <a:t>Top 9 ways Microsoft IT is enabling remote work for it’s employees </a:t>
                </a:r>
                <a:r>
                  <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hlinkClick r:id="rId23"/>
                  </a:rPr>
                  <a:t>blog</a:t>
                </a:r>
                <a:endPar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endParaRPr>
              </a:p>
            </p:txBody>
          </p:sp>
          <p:sp>
            <p:nvSpPr>
              <p:cNvPr id="64" name="Arrow: Chevron 63">
                <a:extLst>
                  <a:ext uri="{FF2B5EF4-FFF2-40B4-BE49-F238E27FC236}">
                    <a16:creationId xmlns:a16="http://schemas.microsoft.com/office/drawing/2014/main" id="{6DCD78C4-3CC0-4630-B994-7A899BC75C1B}"/>
                  </a:ext>
                </a:extLst>
              </p:cNvPr>
              <p:cNvSpPr/>
              <p:nvPr/>
            </p:nvSpPr>
            <p:spPr>
              <a:xfrm>
                <a:off x="5795478" y="2256338"/>
                <a:ext cx="155085" cy="540000"/>
              </a:xfrm>
              <a:prstGeom prst="chevron">
                <a:avLst>
                  <a:gd name="adj" fmla="val 79268"/>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 name="Arrow: Chevron 71">
                <a:extLst>
                  <a:ext uri="{FF2B5EF4-FFF2-40B4-BE49-F238E27FC236}">
                    <a16:creationId xmlns:a16="http://schemas.microsoft.com/office/drawing/2014/main" id="{48C655E3-D4FF-4F40-9DD5-8B49D353EE79}"/>
                  </a:ext>
                </a:extLst>
              </p:cNvPr>
              <p:cNvSpPr/>
              <p:nvPr/>
            </p:nvSpPr>
            <p:spPr>
              <a:xfrm>
                <a:off x="8921840" y="2256338"/>
                <a:ext cx="155085" cy="540000"/>
              </a:xfrm>
              <a:prstGeom prst="chevron">
                <a:avLst>
                  <a:gd name="adj" fmla="val 79268"/>
                </a:avLst>
              </a:prstGeom>
              <a:solidFill>
                <a:schemeClr val="bg1"/>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65" name="Group 64">
              <a:extLst>
                <a:ext uri="{FF2B5EF4-FFF2-40B4-BE49-F238E27FC236}">
                  <a16:creationId xmlns:a16="http://schemas.microsoft.com/office/drawing/2014/main" id="{7D0E2BF3-3936-4697-8CB5-61EB1AEB9163}"/>
                </a:ext>
              </a:extLst>
            </p:cNvPr>
            <p:cNvGrpSpPr/>
            <p:nvPr/>
          </p:nvGrpSpPr>
          <p:grpSpPr>
            <a:xfrm>
              <a:off x="2989985" y="1516849"/>
              <a:ext cx="8969166" cy="362275"/>
              <a:chOff x="3023170" y="1518368"/>
              <a:chExt cx="8969166" cy="362275"/>
            </a:xfrm>
          </p:grpSpPr>
          <p:sp>
            <p:nvSpPr>
              <p:cNvPr id="66" name="Rectangle 65">
                <a:extLst>
                  <a:ext uri="{FF2B5EF4-FFF2-40B4-BE49-F238E27FC236}">
                    <a16:creationId xmlns:a16="http://schemas.microsoft.com/office/drawing/2014/main" id="{CA011263-75F7-44FF-992E-ECA06F412978}"/>
                  </a:ext>
                </a:extLst>
              </p:cNvPr>
              <p:cNvSpPr/>
              <p:nvPr/>
            </p:nvSpPr>
            <p:spPr>
              <a:xfrm>
                <a:off x="3023170" y="1518368"/>
                <a:ext cx="8969166" cy="361585"/>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Rectangle 66">
                <a:extLst>
                  <a:ext uri="{FF2B5EF4-FFF2-40B4-BE49-F238E27FC236}">
                    <a16:creationId xmlns:a16="http://schemas.microsoft.com/office/drawing/2014/main" id="{B96C7953-44FA-4A8D-B1C2-93AEBCED12AF}"/>
                  </a:ext>
                </a:extLst>
              </p:cNvPr>
              <p:cNvSpPr/>
              <p:nvPr/>
            </p:nvSpPr>
            <p:spPr>
              <a:xfrm>
                <a:off x="3031220" y="1529287"/>
                <a:ext cx="2967350" cy="342590"/>
              </a:xfrm>
              <a:prstGeom prst="rect">
                <a:avLst/>
              </a:prstGeom>
            </p:spPr>
            <p:txBody>
              <a:bodyPr wrap="square" tIns="36000" bIns="36000">
                <a:noAutofit/>
              </a:bodyPr>
              <a:lstStyle/>
              <a:p>
                <a:pPr marL="0" marR="0" lvl="0" indent="0" algn="l" defTabSz="913927" rtl="0" eaLnBrk="1" fontAlgn="auto" latinLnBrk="0" hangingPunct="1">
                  <a:lnSpc>
                    <a:spcPct val="1500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Responding to COVID-19</a:t>
                </a:r>
              </a:p>
            </p:txBody>
          </p:sp>
          <p:sp>
            <p:nvSpPr>
              <p:cNvPr id="68" name="Rectangle 67">
                <a:extLst>
                  <a:ext uri="{FF2B5EF4-FFF2-40B4-BE49-F238E27FC236}">
                    <a16:creationId xmlns:a16="http://schemas.microsoft.com/office/drawing/2014/main" id="{0DE7A3D8-7BAC-497C-B1E0-07C8BAC7AFE3}"/>
                  </a:ext>
                </a:extLst>
              </p:cNvPr>
              <p:cNvSpPr/>
              <p:nvPr/>
            </p:nvSpPr>
            <p:spPr>
              <a:xfrm>
                <a:off x="6051249" y="1525245"/>
                <a:ext cx="2737189" cy="348600"/>
              </a:xfrm>
              <a:prstGeom prst="rect">
                <a:avLst/>
              </a:prstGeom>
            </p:spPr>
            <p:txBody>
              <a:bodyPr wrap="square" tIns="36000" bIns="36000" anchor="ctr">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Securing Remote Workers</a:t>
                </a:r>
                <a:endParaRPr kumimoji="0" lang="en-US" sz="1050" b="1" i="0" u="none" strike="noStrike" kern="1200" cap="none" spc="0" normalizeH="0" baseline="0" noProof="0" dirty="0">
                  <a:ln>
                    <a:noFill/>
                  </a:ln>
                  <a:solidFill>
                    <a:srgbClr val="282828"/>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73" name="Rectangle 72">
                <a:extLst>
                  <a:ext uri="{FF2B5EF4-FFF2-40B4-BE49-F238E27FC236}">
                    <a16:creationId xmlns:a16="http://schemas.microsoft.com/office/drawing/2014/main" id="{FEC5F789-6DA2-4AC2-B317-EE5996547F89}"/>
                  </a:ext>
                </a:extLst>
              </p:cNvPr>
              <p:cNvSpPr/>
              <p:nvPr/>
            </p:nvSpPr>
            <p:spPr>
              <a:xfrm>
                <a:off x="9242882" y="1533332"/>
                <a:ext cx="2737189" cy="347311"/>
              </a:xfrm>
              <a:prstGeom prst="rect">
                <a:avLst/>
              </a:prstGeom>
            </p:spPr>
            <p:txBody>
              <a:bodyPr wrap="square" tIns="36000" bIns="36000">
                <a:noAutofit/>
              </a:bodyPr>
              <a:lstStyle/>
              <a:p>
                <a:pPr marL="0" marR="0" lvl="0" indent="0" algn="l" defTabSz="913927" rtl="0" eaLnBrk="1" fontAlgn="auto" latinLnBrk="0" hangingPunct="1">
                  <a:lnSpc>
                    <a:spcPct val="1500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Deployment Resources</a:t>
                </a:r>
              </a:p>
            </p:txBody>
          </p:sp>
        </p:grpSp>
      </p:grpSp>
      <p:sp>
        <p:nvSpPr>
          <p:cNvPr id="25" name="Rectangle 24">
            <a:extLst>
              <a:ext uri="{FF2B5EF4-FFF2-40B4-BE49-F238E27FC236}">
                <a16:creationId xmlns:a16="http://schemas.microsoft.com/office/drawing/2014/main" id="{03A05129-D0C8-4B8B-B9B0-085ECD509130}"/>
              </a:ext>
            </a:extLst>
          </p:cNvPr>
          <p:cNvSpPr/>
          <p:nvPr/>
        </p:nvSpPr>
        <p:spPr>
          <a:xfrm>
            <a:off x="6023010" y="1924396"/>
            <a:ext cx="2664000" cy="1050815"/>
          </a:xfrm>
          <a:prstGeom prst="rect">
            <a:avLst/>
          </a:prstGeom>
        </p:spPr>
        <p:txBody>
          <a:bodyPr wrap="square" lIns="0" rIns="0" anchor="ctr">
            <a:noAutofit/>
          </a:bodyPr>
          <a:lstStyle/>
          <a:p>
            <a:pPr marL="0" marR="0" lvl="0" indent="0" algn="l" defTabSz="913927" rtl="0" eaLnBrk="1" fontAlgn="base" latinLnBrk="0" hangingPunct="1">
              <a:lnSpc>
                <a:spcPts val="1400"/>
              </a:lnSpc>
              <a:spcBef>
                <a:spcPct val="0"/>
              </a:spcBef>
              <a:spcAft>
                <a:spcPct val="0"/>
              </a:spcAft>
              <a:buClrTx/>
              <a:buSzTx/>
              <a:buFontTx/>
              <a:buNone/>
              <a:tabLst/>
              <a:defRPr/>
            </a:pP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rPr>
              <a:t>Guidance for IT: How to secure remote workers </a:t>
            </a:r>
            <a:r>
              <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hlinkClick r:id="rId24"/>
              </a:rPr>
              <a:t>blog</a:t>
            </a:r>
            <a:endParaRPr kumimoji="0" lang="en-US" sz="1050" b="0" i="0" u="none" strike="noStrike" kern="1200" cap="none" spc="0" normalizeH="0" baseline="0" noProof="0" dirty="0">
              <a:ln>
                <a:noFill/>
              </a:ln>
              <a:gradFill>
                <a:gsLst>
                  <a:gs pos="2917">
                    <a:srgbClr val="282828"/>
                  </a:gs>
                  <a:gs pos="30000">
                    <a:srgbClr val="282828"/>
                  </a:gs>
                </a:gsLst>
                <a:lin ang="5400000" scaled="0"/>
              </a:gradFill>
              <a:effectLst/>
              <a:uLnTx/>
              <a:uFillTx/>
              <a:latin typeface="Segoe UI" panose="020B0502040204020203" pitchFamily="34" charset="0"/>
              <a:ea typeface="+mn-ea"/>
              <a:cs typeface="Segoe UI" panose="020B0502040204020203" pitchFamily="34" charset="0"/>
            </a:endParaRPr>
          </a:p>
          <a:p>
            <a:pPr marL="0" marR="0" lvl="0" indent="0" algn="l" defTabSz="913927" rtl="0" eaLnBrk="1" fontAlgn="base" latinLnBrk="0" hangingPunct="1">
              <a:lnSpc>
                <a:spcPts val="1400"/>
              </a:lnSpc>
              <a:spcBef>
                <a:spcPct val="0"/>
              </a:spcBef>
              <a:spcAft>
                <a:spcPct val="0"/>
              </a:spcAft>
              <a:buClrTx/>
              <a:buSzTx/>
              <a:buFontTx/>
              <a:buNone/>
              <a:tabLst/>
              <a:defRPr/>
            </a:pPr>
            <a:endPar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endParaRPr>
          </a:p>
          <a:p>
            <a:pPr defTabSz="913927" fontAlgn="base">
              <a:lnSpc>
                <a:spcPts val="1400"/>
              </a:lnSpc>
              <a:spcBef>
                <a:spcPct val="0"/>
              </a:spcBef>
              <a:spcAft>
                <a:spcPct val="0"/>
              </a:spcAft>
              <a:defRPr/>
            </a:pPr>
            <a:r>
              <a:rPr lang="en-US" sz="1050" u="sng" dirty="0">
                <a:solidFill>
                  <a:srgbClr val="0563C1"/>
                </a:solidFill>
                <a:effectLst/>
                <a:latin typeface="Segoe UI" panose="020B0502040204020203" pitchFamily="34" charset="0"/>
                <a:ea typeface="Calibri" panose="020F0502020204030204" pitchFamily="34" charset="0"/>
                <a:cs typeface="Segoe UI" panose="020B0502040204020203" pitchFamily="34" charset="0"/>
                <a:hlinkClick r:id="rId25"/>
              </a:rPr>
              <a:t>Top 5 ways Azure AD can help you enable remote work </a:t>
            </a:r>
            <a:endParaRPr lang="en-US" sz="1050" dirty="0">
              <a:effectLst/>
              <a:latin typeface="Segoe UI" panose="020B0502040204020203" pitchFamily="34" charset="0"/>
              <a:ea typeface="Calibri" panose="020F0502020204030204" pitchFamily="34" charset="0"/>
              <a:cs typeface="Symbol" panose="05050102010706020507" pitchFamily="18" charset="2"/>
            </a:endParaRPr>
          </a:p>
          <a:p>
            <a:pPr marL="0" marR="0" lvl="0" indent="0" algn="l" defTabSz="913927" rtl="0" eaLnBrk="1" fontAlgn="base" latinLnBrk="0" hangingPunct="1">
              <a:lnSpc>
                <a:spcPts val="1400"/>
              </a:lnSpc>
              <a:spcBef>
                <a:spcPct val="0"/>
              </a:spcBef>
              <a:spcAft>
                <a:spcPct val="0"/>
              </a:spcAft>
              <a:buClrTx/>
              <a:buSzTx/>
              <a:buFontTx/>
              <a:buNone/>
              <a:tabLst/>
              <a:defRPr/>
            </a:pPr>
            <a:endPar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endParaRPr>
          </a:p>
          <a:p>
            <a:pPr marL="0" marR="0" lvl="0" indent="0" algn="l" defTabSz="913927" rtl="0" eaLnBrk="1" fontAlgn="base" latinLnBrk="0" hangingPunct="1">
              <a:lnSpc>
                <a:spcPts val="1400"/>
              </a:lnSpc>
              <a:spcBef>
                <a:spcPct val="0"/>
              </a:spcBef>
              <a:spcAft>
                <a:spcPct val="0"/>
              </a:spcAft>
              <a:buClrTx/>
              <a:buSzTx/>
              <a:buFontTx/>
              <a:buNone/>
              <a:tabLst/>
              <a:defRPr/>
            </a:pPr>
            <a:endParaRPr lang="en-US" sz="1050" dirty="0">
              <a:gradFill>
                <a:gsLst>
                  <a:gs pos="2917">
                    <a:srgbClr val="282828"/>
                  </a:gs>
                  <a:gs pos="30000">
                    <a:srgbClr val="282828"/>
                  </a:gs>
                </a:gsLst>
                <a:lin ang="5400000" scaled="0"/>
              </a:gra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63923113"/>
      </p:ext>
    </p:extLst>
  </p:cSld>
  <p:clrMapOvr>
    <a:masterClrMapping/>
  </p:clrMapOvr>
  <p:transition>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Microsoft 365 PPT Template - 2018">
  <a:themeElements>
    <a:clrScheme name="Custom 4">
      <a:dk1>
        <a:srgbClr val="282828"/>
      </a:dk1>
      <a:lt1>
        <a:srgbClr val="FFFFFF"/>
      </a:lt1>
      <a:dk2>
        <a:srgbClr val="282828"/>
      </a:dk2>
      <a:lt2>
        <a:srgbClr val="FFFFFF"/>
      </a:lt2>
      <a:accent1>
        <a:srgbClr val="0078D4"/>
      </a:accent1>
      <a:accent2>
        <a:srgbClr val="002050"/>
      </a:accent2>
      <a:accent3>
        <a:srgbClr val="939393"/>
      </a:accent3>
      <a:accent4>
        <a:srgbClr val="00BCF2"/>
      </a:accent4>
      <a:accent5>
        <a:srgbClr val="6C6E6C"/>
      </a:accent5>
      <a:accent6>
        <a:srgbClr val="2E2F2E"/>
      </a:accent6>
      <a:hlink>
        <a:srgbClr val="0078D4"/>
      </a:hlink>
      <a:folHlink>
        <a:srgbClr val="0078D4"/>
      </a:folHlink>
    </a:clrScheme>
    <a:fontScheme name="Custom 25">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 365 PPT Template 2018_2" id="{01A7FB2A-7862-441E-89D5-C3EE05893CAC}" vid="{DEC62A46-47F5-4825-899D-4E8B117FF7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cd3d416b-6fef-44cf-827a-e32f70b43a59">
      <UserInfo>
        <DisplayName>Olga Rusnak</DisplayName>
        <AccountId>74</AccountId>
        <AccountType/>
      </UserInfo>
      <UserInfo>
        <DisplayName>Anna Ogan</DisplayName>
        <AccountId>72</AccountId>
        <AccountType/>
      </UserInfo>
      <UserInfo>
        <DisplayName>Yoad Dvir</DisplayName>
        <AccountId>71</AccountId>
        <AccountType/>
      </UserInfo>
      <UserInfo>
        <DisplayName>Bence Orban</DisplayName>
        <AccountId>75</AccountId>
        <AccountType/>
      </UserInfo>
      <UserInfo>
        <DisplayName>Nuria González-Puelles Gil</DisplayName>
        <AccountId>78</AccountId>
        <AccountType/>
      </UserInfo>
      <UserInfo>
        <DisplayName>Rafael Rios Sacristan</DisplayName>
        <AccountId>79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39BD1403302248AFF450ACEDC1AD45" ma:contentTypeVersion="11" ma:contentTypeDescription="Create a new document." ma:contentTypeScope="" ma:versionID="1550d33f9469fdb53137c986daa99411">
  <xsd:schema xmlns:xsd="http://www.w3.org/2001/XMLSchema" xmlns:xs="http://www.w3.org/2001/XMLSchema" xmlns:p="http://schemas.microsoft.com/office/2006/metadata/properties" xmlns:ns2="4da8b4db-374b-4504-9a9f-ba14c405a676" xmlns:ns3="cd3d416b-6fef-44cf-827a-e32f70b43a59" targetNamespace="http://schemas.microsoft.com/office/2006/metadata/properties" ma:root="true" ma:fieldsID="72e2c46f27950c323763de07f9dcdb50" ns2:_="" ns3:_="">
    <xsd:import namespace="4da8b4db-374b-4504-9a9f-ba14c405a676"/>
    <xsd:import namespace="cd3d416b-6fef-44cf-827a-e32f70b43a5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a8b4db-374b-4504-9a9f-ba14c405a6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3d416b-6fef-44cf-827a-e32f70b43a5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85E93E-EA56-4A4A-B907-735D87D828F4}">
  <ds:schemaRefs>
    <ds:schemaRef ds:uri="http://schemas.microsoft.com/sharepoint/v3/contenttype/forms"/>
  </ds:schemaRefs>
</ds:datastoreItem>
</file>

<file path=customXml/itemProps2.xml><?xml version="1.0" encoding="utf-8"?>
<ds:datastoreItem xmlns:ds="http://schemas.openxmlformats.org/officeDocument/2006/customXml" ds:itemID="{A518B364-D9EF-4FDF-A3E0-80001A990DFE}">
  <ds:schemaRefs>
    <ds:schemaRef ds:uri="http://schemas.microsoft.com/office/2006/metadata/properties"/>
    <ds:schemaRef ds:uri="http://schemas.microsoft.com/office/infopath/2007/PartnerControls"/>
    <ds:schemaRef ds:uri="cd3d416b-6fef-44cf-827a-e32f70b43a59"/>
  </ds:schemaRefs>
</ds:datastoreItem>
</file>

<file path=customXml/itemProps3.xml><?xml version="1.0" encoding="utf-8"?>
<ds:datastoreItem xmlns:ds="http://schemas.openxmlformats.org/officeDocument/2006/customXml" ds:itemID="{E1DCF16E-F45C-41FC-A35A-E1A62F86F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a8b4db-374b-4504-9a9f-ba14c405a676"/>
    <ds:schemaRef ds:uri="cd3d416b-6fef-44cf-827a-e32f70b43a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1515</TotalTime>
  <Words>1026</Words>
  <Application>Microsoft Office PowerPoint</Application>
  <PresentationFormat>Widescreen</PresentationFormat>
  <Paragraphs>77</Paragraphs>
  <Slides>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Calibri</vt:lpstr>
      <vt:lpstr>Calibri Light</vt:lpstr>
      <vt:lpstr>Segoe UI</vt:lpstr>
      <vt:lpstr>Segoe UI Semibold</vt:lpstr>
      <vt:lpstr>Wingdings</vt:lpstr>
      <vt:lpstr>1_Office Theme</vt:lpstr>
      <vt:lpstr>3_Microsoft 365 PPT Template - 2018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andre.silva@microsoft.com</dc:creator>
  <cp:lastModifiedBy>Andre Pereira da Silva</cp:lastModifiedBy>
  <cp:revision>1</cp:revision>
  <dcterms:created xsi:type="dcterms:W3CDTF">2013-07-15T20:26:40Z</dcterms:created>
  <dcterms:modified xsi:type="dcterms:W3CDTF">2020-04-07T06:32:15Z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0x0101006B39BD1403302248AFF450ACEDC1AD45</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andper@microsoft.com</vt:lpwstr>
  </property>
  <property fmtid="{D5CDD505-2E9C-101B-9397-08002B2CF9AE}" pid="6" name="MSIP_Label_f42aa342-8706-4288-bd11-ebb85995028c_SetDate">
    <vt:lpwstr>2019-07-17T18:43:13.9598701Z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ActionId">
    <vt:lpwstr>be5aaf4e-dfde-449d-a8d9-35ec215eaa96</vt:lpwstr>
  </property>
  <property fmtid="{D5CDD505-2E9C-101B-9397-08002B2CF9AE}" pid="10" name="MSIP_Label_f42aa342-8706-4288-bd11-ebb85995028c_Extended_MSFT_Method">
    <vt:lpwstr>Automatic</vt:lpwstr>
  </property>
  <property fmtid="{D5CDD505-2E9C-101B-9397-08002B2CF9AE}" pid="11" name="Sensitivity">
    <vt:lpwstr>General</vt:lpwstr>
  </property>
</Properties>
</file>