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theme/theme4.xml" ContentType="application/vnd.openxmlformats-officedocument.theme+xml"/>
  <Override PartName="/ppt/slideLayouts/slideLayout2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29" r:id="rId4"/>
    <p:sldMasterId id="2147484531" r:id="rId5"/>
    <p:sldMasterId id="2147484540" r:id="rId6"/>
    <p:sldMasterId id="2147484542" r:id="rId7"/>
    <p:sldMasterId id="2147484544" r:id="rId8"/>
  </p:sldMasterIdLst>
  <p:notesMasterIdLst>
    <p:notesMasterId r:id="rId33"/>
  </p:notesMasterIdLst>
  <p:handoutMasterIdLst>
    <p:handoutMasterId r:id="rId34"/>
  </p:handoutMasterIdLst>
  <p:sldIdLst>
    <p:sldId id="1589" r:id="rId9"/>
    <p:sldId id="1591" r:id="rId10"/>
    <p:sldId id="1568" r:id="rId11"/>
    <p:sldId id="1593" r:id="rId12"/>
    <p:sldId id="1622" r:id="rId13"/>
    <p:sldId id="1623" r:id="rId14"/>
    <p:sldId id="1595" r:id="rId15"/>
    <p:sldId id="1573" r:id="rId16"/>
    <p:sldId id="1598" r:id="rId17"/>
    <p:sldId id="1599" r:id="rId18"/>
    <p:sldId id="1600" r:id="rId19"/>
    <p:sldId id="1601" r:id="rId20"/>
    <p:sldId id="1578" r:id="rId21"/>
    <p:sldId id="1603" r:id="rId22"/>
    <p:sldId id="1621" r:id="rId23"/>
    <p:sldId id="1604" r:id="rId24"/>
    <p:sldId id="1605" r:id="rId25"/>
    <p:sldId id="1582" r:id="rId26"/>
    <p:sldId id="1607" r:id="rId27"/>
    <p:sldId id="1620" r:id="rId28"/>
    <p:sldId id="1608" r:id="rId29"/>
    <p:sldId id="1611" r:id="rId30"/>
    <p:sldId id="1609" r:id="rId31"/>
    <p:sldId id="1618" r:id="rId32"/>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A0252C9D-1D6B-42F9-BA63-F39DC4D8B635}">
          <p14:sldIdLst>
            <p14:sldId id="1589"/>
            <p14:sldId id="1591"/>
          </p14:sldIdLst>
        </p14:section>
        <p14:section name="Get started" id="{847B8113-C8FB-4E15-B4CD-ED6D34B0B268}">
          <p14:sldIdLst>
            <p14:sldId id="1568"/>
            <p14:sldId id="1593"/>
            <p14:sldId id="1622"/>
            <p14:sldId id="1623"/>
            <p14:sldId id="1595"/>
          </p14:sldIdLst>
        </p14:section>
        <p14:section name="Find discussions and communities" id="{D5E04C12-86FA-4D20-B6B1-870D0DDF7682}">
          <p14:sldIdLst>
            <p14:sldId id="1573"/>
            <p14:sldId id="1598"/>
            <p14:sldId id="1599"/>
            <p14:sldId id="1600"/>
            <p14:sldId id="1601"/>
          </p14:sldIdLst>
        </p14:section>
        <p14:section name="Participate in the conversation" id="{02186181-A774-4B71-B518-393232961B29}">
          <p14:sldIdLst>
            <p14:sldId id="1578"/>
            <p14:sldId id="1603"/>
            <p14:sldId id="1621"/>
            <p14:sldId id="1604"/>
            <p14:sldId id="1605"/>
          </p14:sldIdLst>
        </p14:section>
        <p14:section name="Create special messages" id="{377385D9-1B3C-43FF-969E-546261078254}">
          <p14:sldIdLst>
            <p14:sldId id="1582"/>
            <p14:sldId id="1607"/>
            <p14:sldId id="1620"/>
            <p14:sldId id="1608"/>
            <p14:sldId id="1611"/>
            <p14:sldId id="1609"/>
            <p14:sldId id="1618"/>
          </p14:sldIdLst>
        </p14:section>
      </p14:sectionLst>
    </p:ext>
    <p:ext uri="{EFAFB233-063F-42B5-8137-9DF3F51BA10A}">
      <p15:sldGuideLst xmlns:p15="http://schemas.microsoft.com/office/powerpoint/2012/main">
        <p15:guide id="1" pos="797" userDrawn="1">
          <p15:clr>
            <a:srgbClr val="A4A3A4"/>
          </p15:clr>
        </p15:guide>
        <p15:guide id="2" pos="5933" userDrawn="1">
          <p15:clr>
            <a:srgbClr val="A4A3A4"/>
          </p15:clr>
        </p15:guide>
        <p15:guide id="3" orient="horz" pos="619" userDrawn="1">
          <p15:clr>
            <a:srgbClr val="A4A3A4"/>
          </p15:clr>
        </p15:guide>
        <p15:guide id="4" orient="horz" pos="1483"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7" name="Allison Michels" initials="AM" lastIdx="19" clrIdx="7">
    <p:extLst>
      <p:ext uri="{19B8F6BF-5375-455C-9EA6-DF929625EA0E}">
        <p15:presenceInfo xmlns:p15="http://schemas.microsoft.com/office/powerpoint/2012/main" userId="Allison Michels" providerId="None"/>
      </p:ext>
    </p:extLst>
  </p:cmAuthor>
  <p:cmAuthor id="1" name="Mary Feil-Jacobs" initials="MFJ" lastIdx="43" clrIdx="1"/>
  <p:cmAuthor id="8" name="Steve Nguyen" initials="SN" lastIdx="1" clrIdx="8">
    <p:extLst>
      <p:ext uri="{19B8F6BF-5375-455C-9EA6-DF929625EA0E}">
        <p15:presenceInfo xmlns:p15="http://schemas.microsoft.com/office/powerpoint/2012/main" userId="S::snguyen@microsoft.com::f9e235e9-0974-4c07-b18e-4a4c3af7c1a2" providerId="AD"/>
      </p:ext>
    </p:extLst>
  </p:cmAuthor>
  <p:cmAuthor id="2" name="Monica Lueder" initials="ML" lastIdx="22" clrIdx="2">
    <p:extLst>
      <p:ext uri="{19B8F6BF-5375-455C-9EA6-DF929625EA0E}">
        <p15:presenceInfo xmlns:p15="http://schemas.microsoft.com/office/powerpoint/2012/main" userId="S-1-5-21-2127521184-1604012920-1887927527-2598260" providerId="AD"/>
      </p:ext>
    </p:extLst>
  </p:cmAuthor>
  <p:cmAuthor id="9" name="Allison Michels (Canviz LLC)" initials="AL" lastIdx="1" clrIdx="9">
    <p:extLst>
      <p:ext uri="{19B8F6BF-5375-455C-9EA6-DF929625EA0E}">
        <p15:presenceInfo xmlns:p15="http://schemas.microsoft.com/office/powerpoint/2012/main" userId="S::v-allimi@microsoft.com::5ac1b163-5962-4890-92d5-bff63256858f" providerId="AD"/>
      </p:ext>
    </p:extLst>
  </p:cmAuthor>
  <p:cmAuthor id="3" name="Mary Feil-Jacobs" initials="MF" lastIdx="22" clrIdx="3">
    <p:extLst>
      <p:ext uri="{19B8F6BF-5375-455C-9EA6-DF929625EA0E}">
        <p15:presenceInfo xmlns:p15="http://schemas.microsoft.com/office/powerpoint/2012/main" userId="S-1-5-21-2127521184-1604012920-1887927527-65006" providerId="AD"/>
      </p:ext>
    </p:extLst>
  </p:cmAuthor>
  <p:cmAuthor id="4" name="Connie Woo" initials="CW" lastIdx="35" clrIdx="4">
    <p:extLst>
      <p:ext uri="{19B8F6BF-5375-455C-9EA6-DF929625EA0E}">
        <p15:presenceInfo xmlns:p15="http://schemas.microsoft.com/office/powerpoint/2012/main" userId="S-1-5-21-2127521184-1604012920-1887927527-17860321" providerId="AD"/>
      </p:ext>
    </p:extLst>
  </p:cmAuthor>
  <p:cmAuthor id="5" name="Jessica Efta" initials="JE" lastIdx="9" clrIdx="5">
    <p:extLst>
      <p:ext uri="{19B8F6BF-5375-455C-9EA6-DF929625EA0E}">
        <p15:presenceInfo xmlns:p15="http://schemas.microsoft.com/office/powerpoint/2012/main" userId="5ed48f91ee4632eb" providerId="Windows Live"/>
      </p:ext>
    </p:extLst>
  </p:cmAuthor>
  <p:cmAuthor id="6" name="Joe Gustav" initials="JG" lastIdx="2" clrIdx="6">
    <p:extLst>
      <p:ext uri="{19B8F6BF-5375-455C-9EA6-DF929625EA0E}">
        <p15:presenceInfo xmlns:p15="http://schemas.microsoft.com/office/powerpoint/2012/main" userId="S-1-5-21-3649012876-1825867495-937646333-565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2828"/>
    <a:srgbClr val="0078D4"/>
    <a:srgbClr val="353535"/>
    <a:srgbClr val="5C2D91"/>
    <a:srgbClr val="422400"/>
    <a:srgbClr val="008272"/>
    <a:srgbClr val="00B294"/>
    <a:srgbClr val="A32B01"/>
    <a:srgbClr val="925000"/>
    <a:srgbClr val="FF8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44A52C-85E3-43C6-9FB5-067DFABD9F35}" v="3" dt="2020-05-21T23:19:44.719"/>
    <p1510:client id="{8753A75A-2436-4A3B-ACAF-D1C4118695B8}" v="3" dt="2020-05-21T23:20:26.78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pos="797"/>
        <p:guide pos="5933"/>
        <p:guide orient="horz" pos="619"/>
        <p:guide orient="horz" pos="1483"/>
      </p:guideLst>
    </p:cSldViewPr>
  </p:slide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tableStyles" Target="tableStyles.xml"/><Relationship Id="rId21" Type="http://schemas.openxmlformats.org/officeDocument/2006/relationships/slide" Target="slides/slide13.xml"/><Relationship Id="rId34" Type="http://schemas.openxmlformats.org/officeDocument/2006/relationships/handoutMaster" Target="handoutMasters/handoutMaster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commentAuthors" Target="commentAuthor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notesMaster" Target="notesMasters/notesMaster1.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ammer Team" userId="8d13e85f1cf91770" providerId="Windows Live" clId="Web-{1E44A52C-85E3-43C6-9FB5-067DFABD9F35}"/>
    <pc:docChg chg="modSld">
      <pc:chgData name="Yammer Team" userId="8d13e85f1cf91770" providerId="Windows Live" clId="Web-{1E44A52C-85E3-43C6-9FB5-067DFABD9F35}" dt="2020-05-21T23:19:41.422" v="1" actId="20577"/>
      <pc:docMkLst>
        <pc:docMk/>
      </pc:docMkLst>
      <pc:sldChg chg="modSp">
        <pc:chgData name="Yammer Team" userId="8d13e85f1cf91770" providerId="Windows Live" clId="Web-{1E44A52C-85E3-43C6-9FB5-067DFABD9F35}" dt="2020-05-21T23:19:41.422" v="1" actId="20577"/>
        <pc:sldMkLst>
          <pc:docMk/>
          <pc:sldMk cId="2802597731" sldId="1609"/>
        </pc:sldMkLst>
        <pc:spChg chg="mod">
          <ac:chgData name="Yammer Team" userId="8d13e85f1cf91770" providerId="Windows Live" clId="Web-{1E44A52C-85E3-43C6-9FB5-067DFABD9F35}" dt="2020-05-21T23:19:41.422" v="1" actId="20577"/>
          <ac:spMkLst>
            <pc:docMk/>
            <pc:sldMk cId="2802597731" sldId="1609"/>
            <ac:spMk id="21" creationId="{DC96FB92-E9FD-4348-8B69-37B030E36278}"/>
          </ac:spMkLst>
        </pc:spChg>
      </pc:sldChg>
    </pc:docChg>
  </pc:docChgLst>
  <pc:docChgLst>
    <pc:chgData name="Yammer Team" userId="8d13e85f1cf91770" providerId="LiveId" clId="{8753A75A-2436-4A3B-ACAF-D1C4118695B8}"/>
    <pc:docChg chg="addSld delSld modSld modSection">
      <pc:chgData name="Yammer Team" userId="8d13e85f1cf91770" providerId="LiveId" clId="{8753A75A-2436-4A3B-ACAF-D1C4118695B8}" dt="2020-05-21T23:20:26.782" v="2" actId="47"/>
      <pc:docMkLst>
        <pc:docMk/>
      </pc:docMkLst>
      <pc:sldChg chg="del">
        <pc:chgData name="Yammer Team" userId="8d13e85f1cf91770" providerId="LiveId" clId="{8753A75A-2436-4A3B-ACAF-D1C4118695B8}" dt="2020-05-21T23:20:25.934" v="1" actId="47"/>
        <pc:sldMkLst>
          <pc:docMk/>
          <pc:sldMk cId="2558066511" sldId="1594"/>
        </pc:sldMkLst>
      </pc:sldChg>
      <pc:sldChg chg="del">
        <pc:chgData name="Yammer Team" userId="8d13e85f1cf91770" providerId="LiveId" clId="{8753A75A-2436-4A3B-ACAF-D1C4118695B8}" dt="2020-05-21T23:20:26.782" v="2" actId="47"/>
        <pc:sldMkLst>
          <pc:docMk/>
          <pc:sldMk cId="170775564" sldId="1596"/>
        </pc:sldMkLst>
      </pc:sldChg>
      <pc:sldChg chg="add">
        <pc:chgData name="Yammer Team" userId="8d13e85f1cf91770" providerId="LiveId" clId="{8753A75A-2436-4A3B-ACAF-D1C4118695B8}" dt="2020-05-21T23:20:22.724" v="0"/>
        <pc:sldMkLst>
          <pc:docMk/>
          <pc:sldMk cId="4143579989" sldId="1622"/>
        </pc:sldMkLst>
      </pc:sldChg>
      <pc:sldChg chg="add">
        <pc:chgData name="Yammer Team" userId="8d13e85f1cf91770" providerId="LiveId" clId="{8753A75A-2436-4A3B-ACAF-D1C4118695B8}" dt="2020-05-21T23:20:22.724" v="0"/>
        <pc:sldMkLst>
          <pc:docMk/>
          <pc:sldMk cId="411636518" sldId="1623"/>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endParaRPr lang="en-US">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1D0CB2F-F0BF-435A-A27A-2EC15087F634}" type="datetime8">
              <a:rPr lang="en-US" smtClean="0">
                <a:latin typeface="Segoe UI" pitchFamily="34" charset="0"/>
              </a:rPr>
              <a:t>5/21/2020 4:20 PM</a:t>
            </a:fld>
            <a:endParaRPr lang="en-US">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a:gradFill>
                  <a:gsLst>
                    <a:gs pos="0">
                      <a:schemeClr val="tx1"/>
                    </a:gs>
                    <a:gs pos="100000">
                      <a:schemeClr val="tx1"/>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D18B56EA-E28F-4F92-9F16-7A6F2501B303}" type="datetime8">
              <a:rPr lang="en-US" smtClean="0"/>
              <a:t>5/21/2020 4:20 PM</a:t>
            </a:fld>
            <a:endParaRPr lang="en-US"/>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D18B56EA-E28F-4F92-9F16-7A6F2501B303}" type="datetime8">
              <a:rPr lang="en-US" smtClean="0"/>
              <a:t>5/21/2020 4:20 PM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1</a:t>
            </a:fld>
            <a:endParaRPr lang="en-US"/>
          </a:p>
        </p:txBody>
      </p:sp>
    </p:spTree>
    <p:extLst>
      <p:ext uri="{BB962C8B-B14F-4D97-AF65-F5344CB8AC3E}">
        <p14:creationId xmlns:p14="http://schemas.microsoft.com/office/powerpoint/2010/main" val="24370646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1D1A90-04DB-4553-B22A-B4EE6E88E5CC}" type="slidenum">
              <a:rPr lang="en-US" smtClean="0"/>
              <a:t>15</a:t>
            </a:fld>
            <a:endParaRPr lang="en-US"/>
          </a:p>
        </p:txBody>
      </p:sp>
    </p:spTree>
    <p:extLst>
      <p:ext uri="{BB962C8B-B14F-4D97-AF65-F5344CB8AC3E}">
        <p14:creationId xmlns:p14="http://schemas.microsoft.com/office/powerpoint/2010/main" val="28663170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1D1A90-04DB-4553-B22A-B4EE6E88E5CC}" type="slidenum">
              <a:rPr lang="en-US" smtClean="0"/>
              <a:t>16</a:t>
            </a:fld>
            <a:endParaRPr lang="en-US"/>
          </a:p>
        </p:txBody>
      </p:sp>
    </p:spTree>
    <p:extLst>
      <p:ext uri="{BB962C8B-B14F-4D97-AF65-F5344CB8AC3E}">
        <p14:creationId xmlns:p14="http://schemas.microsoft.com/office/powerpoint/2010/main" val="15650865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1D1A90-04DB-4553-B22A-B4EE6E88E5CC}" type="slidenum">
              <a:rPr lang="en-US" smtClean="0"/>
              <a:t>17</a:t>
            </a:fld>
            <a:endParaRPr lang="en-US"/>
          </a:p>
        </p:txBody>
      </p:sp>
    </p:spTree>
    <p:extLst>
      <p:ext uri="{BB962C8B-B14F-4D97-AF65-F5344CB8AC3E}">
        <p14:creationId xmlns:p14="http://schemas.microsoft.com/office/powerpoint/2010/main" val="23521877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D18B56EA-E28F-4F92-9F16-7A6F2501B303}" type="datetime8">
              <a:rPr lang="en-US" smtClean="0"/>
              <a:t>5/21/2020 4:20 PM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21</a:t>
            </a:fld>
            <a:endParaRPr lang="en-US"/>
          </a:p>
        </p:txBody>
      </p:sp>
    </p:spTree>
    <p:extLst>
      <p:ext uri="{BB962C8B-B14F-4D97-AF65-F5344CB8AC3E}">
        <p14:creationId xmlns:p14="http://schemas.microsoft.com/office/powerpoint/2010/main" val="37710689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D18B56EA-E28F-4F92-9F16-7A6F2501B303}" type="datetime8">
              <a:rPr lang="en-US" smtClean="0"/>
              <a:t>5/21/2020 4:20 PM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23</a:t>
            </a:fld>
            <a:endParaRPr lang="en-US"/>
          </a:p>
        </p:txBody>
      </p:sp>
    </p:spTree>
    <p:extLst>
      <p:ext uri="{BB962C8B-B14F-4D97-AF65-F5344CB8AC3E}">
        <p14:creationId xmlns:p14="http://schemas.microsoft.com/office/powerpoint/2010/main" val="3943375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1D1A90-04DB-4553-B22A-B4EE6E88E5CC}" type="slidenum">
              <a:rPr lang="en-US" smtClean="0"/>
              <a:t>4</a:t>
            </a:fld>
            <a:endParaRPr lang="en-US"/>
          </a:p>
        </p:txBody>
      </p:sp>
    </p:spTree>
    <p:extLst>
      <p:ext uri="{BB962C8B-B14F-4D97-AF65-F5344CB8AC3E}">
        <p14:creationId xmlns:p14="http://schemas.microsoft.com/office/powerpoint/2010/main" val="6195289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1D1A90-04DB-4553-B22A-B4EE6E88E5CC}" type="slidenum">
              <a:rPr lang="en-US" smtClean="0"/>
              <a:t>5</a:t>
            </a:fld>
            <a:endParaRPr lang="en-US"/>
          </a:p>
        </p:txBody>
      </p:sp>
    </p:spTree>
    <p:extLst>
      <p:ext uri="{BB962C8B-B14F-4D97-AF65-F5344CB8AC3E}">
        <p14:creationId xmlns:p14="http://schemas.microsoft.com/office/powerpoint/2010/main" val="32607733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1D1A90-04DB-4553-B22A-B4EE6E88E5CC}" type="slidenum">
              <a:rPr lang="en-US" smtClean="0"/>
              <a:t>6</a:t>
            </a:fld>
            <a:endParaRPr lang="en-US"/>
          </a:p>
        </p:txBody>
      </p:sp>
    </p:spTree>
    <p:extLst>
      <p:ext uri="{BB962C8B-B14F-4D97-AF65-F5344CB8AC3E}">
        <p14:creationId xmlns:p14="http://schemas.microsoft.com/office/powerpoint/2010/main" val="40553665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1D1A90-04DB-4553-B22A-B4EE6E88E5CC}" type="slidenum">
              <a:rPr lang="en-US" smtClean="0"/>
              <a:t>7</a:t>
            </a:fld>
            <a:endParaRPr lang="en-US"/>
          </a:p>
        </p:txBody>
      </p:sp>
    </p:spTree>
    <p:extLst>
      <p:ext uri="{BB962C8B-B14F-4D97-AF65-F5344CB8AC3E}">
        <p14:creationId xmlns:p14="http://schemas.microsoft.com/office/powerpoint/2010/main" val="30134156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1D1A90-04DB-4553-B22A-B4EE6E88E5CC}" type="slidenum">
              <a:rPr lang="en-US" smtClean="0"/>
              <a:t>8</a:t>
            </a:fld>
            <a:endParaRPr lang="en-US"/>
          </a:p>
        </p:txBody>
      </p:sp>
    </p:spTree>
    <p:extLst>
      <p:ext uri="{BB962C8B-B14F-4D97-AF65-F5344CB8AC3E}">
        <p14:creationId xmlns:p14="http://schemas.microsoft.com/office/powerpoint/2010/main" val="36936990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1D1A90-04DB-4553-B22A-B4EE6E88E5CC}" type="slidenum">
              <a:rPr lang="en-US" smtClean="0"/>
              <a:t>11</a:t>
            </a:fld>
            <a:endParaRPr lang="en-US"/>
          </a:p>
        </p:txBody>
      </p:sp>
    </p:spTree>
    <p:extLst>
      <p:ext uri="{BB962C8B-B14F-4D97-AF65-F5344CB8AC3E}">
        <p14:creationId xmlns:p14="http://schemas.microsoft.com/office/powerpoint/2010/main" val="28818328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1D1A90-04DB-4553-B22A-B4EE6E88E5CC}" type="slidenum">
              <a:rPr lang="en-US" smtClean="0"/>
              <a:t>12</a:t>
            </a:fld>
            <a:endParaRPr lang="en-US"/>
          </a:p>
        </p:txBody>
      </p:sp>
    </p:spTree>
    <p:extLst>
      <p:ext uri="{BB962C8B-B14F-4D97-AF65-F5344CB8AC3E}">
        <p14:creationId xmlns:p14="http://schemas.microsoft.com/office/powerpoint/2010/main" val="42899526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1D1A90-04DB-4553-B22A-B4EE6E88E5CC}" type="slidenum">
              <a:rPr lang="en-US" smtClean="0"/>
              <a:t>14</a:t>
            </a:fld>
            <a:endParaRPr lang="en-US"/>
          </a:p>
        </p:txBody>
      </p:sp>
    </p:spTree>
    <p:extLst>
      <p:ext uri="{BB962C8B-B14F-4D97-AF65-F5344CB8AC3E}">
        <p14:creationId xmlns:p14="http://schemas.microsoft.com/office/powerpoint/2010/main" val="15148328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sv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sv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event name)">
    <p:bg>
      <p:bgRef idx="1001">
        <a:schemeClr val="bg1"/>
      </p:bgRef>
    </p:bg>
    <p:spTree>
      <p:nvGrpSpPr>
        <p:cNvPr id="1" name=""/>
        <p:cNvGrpSpPr/>
        <p:nvPr/>
      </p:nvGrpSpPr>
      <p:grpSpPr>
        <a:xfrm>
          <a:off x="0" y="0"/>
          <a:ext cx="0" cy="0"/>
          <a:chOff x="0" y="0"/>
          <a:chExt cx="0" cy="0"/>
        </a:xfrm>
      </p:grpSpPr>
      <p:sp>
        <p:nvSpPr>
          <p:cNvPr id="65" name="Rectangle 64"/>
          <p:cNvSpPr/>
          <p:nvPr userDrawn="1"/>
        </p:nvSpPr>
        <p:spPr bwMode="gray">
          <a:xfrm>
            <a:off x="5441429" y="0"/>
            <a:ext cx="6994525" cy="699452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1211264"/>
            <a:ext cx="4937760" cy="1828800"/>
          </a:xfrm>
          <a:noFill/>
        </p:spPr>
        <p:txBody>
          <a:bodyPr lIns="146304" tIns="91440" rIns="146304" bIns="91440" anchor="b" anchorCtr="0"/>
          <a:lstStyle>
            <a:lvl1pPr>
              <a:defRPr sz="4800" spc="-100" baseline="0">
                <a:gradFill>
                  <a:gsLst>
                    <a:gs pos="62564">
                      <a:schemeClr val="tx1"/>
                    </a:gs>
                    <a:gs pos="55000">
                      <a:schemeClr val="tx1"/>
                    </a:gs>
                  </a:gsLst>
                  <a:lin ang="5400000" scaled="0"/>
                </a:gradFill>
              </a:defRPr>
            </a:lvl1pPr>
          </a:lstStyle>
          <a:p>
            <a:r>
              <a:rPr lang="en-US"/>
              <a:t>Event name</a:t>
            </a:r>
          </a:p>
        </p:txBody>
      </p:sp>
      <p:sp>
        <p:nvSpPr>
          <p:cNvPr id="5" name="Text Placeholder 4"/>
          <p:cNvSpPr>
            <a:spLocks noGrp="1"/>
          </p:cNvSpPr>
          <p:nvPr>
            <p:ph type="body" sz="quarter" idx="12" hasCustomPrompt="1"/>
          </p:nvPr>
        </p:nvSpPr>
        <p:spPr>
          <a:xfrm>
            <a:off x="274701" y="3040063"/>
            <a:ext cx="4937760" cy="730183"/>
          </a:xfrm>
          <a:noFill/>
        </p:spPr>
        <p:txBody>
          <a:bodyPr lIns="164592" tIns="109728" rIns="164592" bIns="109728">
            <a:noAutofit/>
          </a:bodyPr>
          <a:lstStyle>
            <a:lvl1pPr marL="0" indent="0">
              <a:spcBef>
                <a:spcPts val="0"/>
              </a:spcBef>
              <a:buNone/>
              <a:defRPr sz="3200" spc="0" baseline="0">
                <a:gradFill>
                  <a:gsLst>
                    <a:gs pos="91000">
                      <a:schemeClr val="tx1"/>
                    </a:gs>
                    <a:gs pos="0">
                      <a:schemeClr val="tx1"/>
                    </a:gs>
                  </a:gsLst>
                  <a:lin ang="5400000" scaled="0"/>
                </a:gradFill>
                <a:latin typeface="+mn-lt"/>
              </a:defRPr>
            </a:lvl1pPr>
          </a:lstStyle>
          <a:p>
            <a:pPr lvl="0"/>
            <a:r>
              <a:rPr lang="en-US"/>
              <a:t>Date</a:t>
            </a:r>
          </a:p>
        </p:txBody>
      </p:sp>
      <p:sp>
        <p:nvSpPr>
          <p:cNvPr id="3" name="Text Placeholder 2"/>
          <p:cNvSpPr>
            <a:spLocks noGrp="1"/>
          </p:cNvSpPr>
          <p:nvPr>
            <p:ph type="body" sz="quarter" idx="13" hasCustomPrompt="1"/>
          </p:nvPr>
        </p:nvSpPr>
        <p:spPr>
          <a:xfrm>
            <a:off x="274639" y="3770246"/>
            <a:ext cx="4937760" cy="461665"/>
          </a:xfrm>
        </p:spPr>
        <p:txBody>
          <a:bodyPr/>
          <a:lstStyle>
            <a:lvl1pPr marL="0" indent="0">
              <a:buNone/>
              <a:defRPr lang="en-US" sz="2000" kern="1200" spc="0" baseline="0" dirty="0" smtClean="0">
                <a:gradFill>
                  <a:gsLst>
                    <a:gs pos="91000">
                      <a:schemeClr val="tx1"/>
                    </a:gs>
                    <a:gs pos="0">
                      <a:schemeClr val="tx1"/>
                    </a:gs>
                  </a:gsLst>
                  <a:lin ang="5400000" scaled="0"/>
                </a:gradFill>
                <a:latin typeface="Segoe UI" panose="020B0502040204020203" pitchFamily="34" charset="0"/>
                <a:ea typeface="+mn-ea"/>
                <a:cs typeface="Segoe UI" panose="020B0502040204020203" pitchFamily="34" charset="0"/>
              </a:defRPr>
            </a:lvl1pPr>
          </a:lstStyle>
          <a:p>
            <a:r>
              <a:rPr lang="en-US"/>
              <a:t>Optional (City, State or venue)</a:t>
            </a:r>
          </a:p>
        </p:txBody>
      </p:sp>
      <p:pic>
        <p:nvPicPr>
          <p:cNvPr id="64" name="MS logo gray - EMF"/>
          <p:cNvPicPr>
            <a:picLocks noChangeAspect="1"/>
          </p:cNvPicPr>
          <p:nvPr userDrawn="1"/>
        </p:nvPicPr>
        <p:blipFill>
          <a:blip r:embed="rId2"/>
          <a:stretch>
            <a:fillRect/>
          </a:stretch>
        </p:blipFill>
        <p:spPr bwMode="black">
          <a:xfrm>
            <a:off x="463116" y="479425"/>
            <a:ext cx="1451843" cy="310896"/>
          </a:xfrm>
          <a:prstGeom prst="rect">
            <a:avLst/>
          </a:prstGeom>
        </p:spPr>
      </p:pic>
    </p:spTree>
    <p:extLst>
      <p:ext uri="{BB962C8B-B14F-4D97-AF65-F5344CB8AC3E}">
        <p14:creationId xmlns:p14="http://schemas.microsoft.com/office/powerpoint/2010/main" val="54652823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quare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740132"/>
            <a:ext cx="4892040" cy="1514261"/>
          </a:xfrm>
        </p:spPr>
        <p:txBody>
          <a:bodyPr wrap="square" anchor="ctr">
            <a:spAutoFit/>
          </a:bodyPr>
          <a:lstStyle>
            <a:lvl1pPr>
              <a:defRPr sz="4800" baseline="0">
                <a:gradFill>
                  <a:gsLst>
                    <a:gs pos="1250">
                      <a:schemeClr val="tx1"/>
                    </a:gs>
                    <a:gs pos="100000">
                      <a:schemeClr val="tx1"/>
                    </a:gs>
                  </a:gsLst>
                  <a:lin ang="5400000" scaled="0"/>
                </a:gradFill>
              </a:defRPr>
            </a:lvl1pPr>
          </a:lstStyle>
          <a:p>
            <a:r>
              <a:rPr lang="en-US"/>
              <a:t>Square photo layout</a:t>
            </a:r>
          </a:p>
        </p:txBody>
      </p:sp>
      <p:sp>
        <p:nvSpPr>
          <p:cNvPr id="6" name="Picture Placeholder 4"/>
          <p:cNvSpPr>
            <a:spLocks noGrp="1" noChangeAspect="1"/>
          </p:cNvSpPr>
          <p:nvPr>
            <p:ph type="pic" sz="quarter" idx="10"/>
          </p:nvPr>
        </p:nvSpPr>
        <p:spPr bwMode="ltGray">
          <a:xfrm>
            <a:off x="5441315" y="0"/>
            <a:ext cx="6995160" cy="6992587"/>
          </a:xfrm>
          <a:prstGeom prst="rect">
            <a:avLst/>
          </a:prstGeo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a:t>Click icon to add picture</a:t>
            </a:r>
          </a:p>
        </p:txBody>
      </p:sp>
    </p:spTree>
    <p:extLst>
      <p:ext uri="{BB962C8B-B14F-4D97-AF65-F5344CB8AC3E}">
        <p14:creationId xmlns:p14="http://schemas.microsoft.com/office/powerpoint/2010/main" val="3216358242"/>
      </p:ext>
    </p:extLst>
  </p:cSld>
  <p:clrMapOvr>
    <a:masterClrMapping/>
  </p:clrMapOvr>
  <p:transition>
    <p:fade/>
  </p:transition>
  <p:extLst>
    <p:ext uri="{DCECCB84-F9BA-43D5-87BE-67443E8EF086}">
      <p15:sldGuideLst xmlns:p15="http://schemas.microsoft.com/office/powerpoint/2012/main">
        <p15:guide id="1" pos="3427">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5F95B0D-3209-4B19-B92C-FD2C9390813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53D7E1DD-2D38-4E1D-80DE-CE50E45F5B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905B7A-D731-45B4-A8B7-70BD8A1C47E0}"/>
              </a:ext>
            </a:extLst>
          </p:cNvPr>
          <p:cNvSpPr>
            <a:spLocks noGrp="1"/>
          </p:cNvSpPr>
          <p:nvPr>
            <p:ph type="sldNum" sz="quarter" idx="12"/>
          </p:nvPr>
        </p:nvSpPr>
        <p:spPr/>
        <p:txBody>
          <a:bodyPr/>
          <a:lstStyle/>
          <a:p>
            <a:fld id="{735D93A8-F713-4F0C-9532-10BF74F351BC}" type="slidenum">
              <a:rPr lang="en-US" smtClean="0"/>
              <a:t>‹#›</a:t>
            </a:fld>
            <a:endParaRPr lang="en-US"/>
          </a:p>
        </p:txBody>
      </p:sp>
      <p:sp>
        <p:nvSpPr>
          <p:cNvPr id="7" name="Rectangle 6">
            <a:extLst>
              <a:ext uri="{FF2B5EF4-FFF2-40B4-BE49-F238E27FC236}">
                <a16:creationId xmlns:a16="http://schemas.microsoft.com/office/drawing/2014/main" id="{B9F384AA-5C73-49E0-A466-70D25B2A6698}"/>
              </a:ext>
            </a:extLst>
          </p:cNvPr>
          <p:cNvSpPr/>
          <p:nvPr userDrawn="1"/>
        </p:nvSpPr>
        <p:spPr bwMode="auto">
          <a:xfrm>
            <a:off x="7132637" y="0"/>
            <a:ext cx="5303838" cy="6994525"/>
          </a:xfrm>
          <a:prstGeom prst="rect">
            <a:avLst/>
          </a:prstGeom>
          <a:solidFill>
            <a:srgbClr val="28282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8" name="Title 3">
            <a:extLst>
              <a:ext uri="{FF2B5EF4-FFF2-40B4-BE49-F238E27FC236}">
                <a16:creationId xmlns:a16="http://schemas.microsoft.com/office/drawing/2014/main" id="{92F4A9B6-6850-4D88-944C-017F536364DC}"/>
              </a:ext>
            </a:extLst>
          </p:cNvPr>
          <p:cNvSpPr>
            <a:spLocks noGrp="1"/>
          </p:cNvSpPr>
          <p:nvPr>
            <p:ph type="title" idx="4294967295"/>
          </p:nvPr>
        </p:nvSpPr>
        <p:spPr>
          <a:xfrm>
            <a:off x="293899" y="201496"/>
            <a:ext cx="10724938" cy="1351952"/>
          </a:xfrm>
        </p:spPr>
        <p:txBody>
          <a:bodyPr>
            <a:normAutofit/>
          </a:bodyPr>
          <a:lstStyle/>
          <a:p>
            <a:r>
              <a:rPr lang="en-US" sz="5200">
                <a:solidFill>
                  <a:srgbClr val="2F2F2F"/>
                </a:solidFill>
              </a:rPr>
              <a:t>Join an existing group</a:t>
            </a:r>
          </a:p>
        </p:txBody>
      </p:sp>
      <p:sp>
        <p:nvSpPr>
          <p:cNvPr id="9" name="Content Placeholder 4">
            <a:extLst>
              <a:ext uri="{FF2B5EF4-FFF2-40B4-BE49-F238E27FC236}">
                <a16:creationId xmlns:a16="http://schemas.microsoft.com/office/drawing/2014/main" id="{AFC80A59-EFEE-43C9-936B-91D7F79BBF4E}"/>
              </a:ext>
            </a:extLst>
          </p:cNvPr>
          <p:cNvSpPr>
            <a:spLocks noGrp="1"/>
          </p:cNvSpPr>
          <p:nvPr>
            <p:ph idx="4294967295" hasCustomPrompt="1"/>
          </p:nvPr>
        </p:nvSpPr>
        <p:spPr>
          <a:xfrm>
            <a:off x="371439" y="1211263"/>
            <a:ext cx="6532598" cy="5529660"/>
          </a:xfrm>
        </p:spPr>
        <p:txBody>
          <a:bodyPr>
            <a:normAutofit/>
          </a:bodyPr>
          <a:lstStyle>
            <a:lvl1pPr>
              <a:lnSpc>
                <a:spcPct val="110000"/>
              </a:lnSpc>
              <a:spcBef>
                <a:spcPts val="0"/>
              </a:spcBef>
              <a:buSzPct val="70000"/>
              <a:defRPr sz="1600">
                <a:latin typeface="+mn-lt"/>
              </a:defRPr>
            </a:lvl1pPr>
            <a:lvl2pPr marL="0" indent="0">
              <a:lnSpc>
                <a:spcPct val="110000"/>
              </a:lnSpc>
              <a:spcBef>
                <a:spcPts val="0"/>
              </a:spcBef>
              <a:defRPr sz="1600">
                <a:latin typeface="Segoe UI" panose="020B0502040204020203" pitchFamily="34" charset="0"/>
                <a:cs typeface="Segoe UI" panose="020B0502040204020203" pitchFamily="34" charset="0"/>
              </a:defRPr>
            </a:lvl2pPr>
          </a:lstStyle>
          <a:p>
            <a:r>
              <a:rPr lang="en-US" sz="1632">
                <a:solidFill>
                  <a:srgbClr val="2F2F2F"/>
                </a:solidFill>
                <a:latin typeface="Segoe UI Semibold" panose="020B0702040204020203" pitchFamily="34" charset="0"/>
                <a:cs typeface="Segoe UI Semibold" panose="020B0702040204020203" pitchFamily="34" charset="0"/>
              </a:rPr>
              <a:t>Groups are a great way to stay informed about a topic or collaborate with people across your company. Some groups </a:t>
            </a:r>
            <a:br>
              <a:rPr lang="en-US" sz="1632">
                <a:solidFill>
                  <a:srgbClr val="2F2F2F"/>
                </a:solidFill>
                <a:latin typeface="Segoe UI Semibold" panose="020B0702040204020203" pitchFamily="34" charset="0"/>
                <a:cs typeface="Segoe UI Semibold" panose="020B0702040204020203" pitchFamily="34" charset="0"/>
              </a:rPr>
            </a:br>
            <a:r>
              <a:rPr lang="en-US" sz="1632">
                <a:solidFill>
                  <a:srgbClr val="2F2F2F"/>
                </a:solidFill>
                <a:latin typeface="Segoe UI Semibold" panose="020B0702040204020203" pitchFamily="34" charset="0"/>
                <a:cs typeface="Segoe UI Semibold" panose="020B0702040204020203" pitchFamily="34" charset="0"/>
              </a:rPr>
              <a:t>are public and easy to join, while others are private and </a:t>
            </a:r>
            <a:br>
              <a:rPr lang="en-US" sz="1632">
                <a:solidFill>
                  <a:srgbClr val="2F2F2F"/>
                </a:solidFill>
                <a:latin typeface="Segoe UI Semibold" panose="020B0702040204020203" pitchFamily="34" charset="0"/>
                <a:cs typeface="Segoe UI Semibold" panose="020B0702040204020203" pitchFamily="34" charset="0"/>
              </a:rPr>
            </a:br>
            <a:r>
              <a:rPr lang="en-US" sz="1632">
                <a:solidFill>
                  <a:srgbClr val="2F2F2F"/>
                </a:solidFill>
                <a:latin typeface="Segoe UI Semibold" panose="020B0702040204020203" pitchFamily="34" charset="0"/>
                <a:cs typeface="Segoe UI Semibold" panose="020B0702040204020203" pitchFamily="34" charset="0"/>
              </a:rPr>
              <a:t>require approval.</a:t>
            </a:r>
            <a:br>
              <a:rPr lang="en-US" sz="1632">
                <a:solidFill>
                  <a:srgbClr val="2F2F2F"/>
                </a:solidFill>
                <a:latin typeface="Segoe UI Semibold" panose="020B0702040204020203" pitchFamily="34" charset="0"/>
                <a:cs typeface="Segoe UI Semibold" panose="020B0702040204020203" pitchFamily="34" charset="0"/>
              </a:rPr>
            </a:br>
            <a:endParaRPr lang="en-US" sz="1632">
              <a:solidFill>
                <a:srgbClr val="2F2F2F"/>
              </a:solidFill>
              <a:latin typeface="Segoe UI Semibold" panose="020B0702040204020203" pitchFamily="34" charset="0"/>
              <a:cs typeface="Segoe UI Semibold" panose="020B0702040204020203" pitchFamily="34" charset="0"/>
            </a:endParaRPr>
          </a:p>
          <a:p>
            <a:pPr marL="524586" indent="-524586">
              <a:spcAft>
                <a:spcPts val="612"/>
              </a:spcAft>
              <a:buClr>
                <a:srgbClr val="C00000"/>
              </a:buClr>
              <a:buAutoNum type="arabicPeriod"/>
            </a:pPr>
            <a:r>
              <a:rPr lang="en-US" sz="1632">
                <a:solidFill>
                  <a:srgbClr val="2F2F2F"/>
                </a:solidFill>
              </a:rPr>
              <a:t>On the left navigation, click </a:t>
            </a:r>
            <a:r>
              <a:rPr lang="en-US" sz="1632" b="1">
                <a:solidFill>
                  <a:srgbClr val="2F2F2F"/>
                </a:solidFill>
              </a:rPr>
              <a:t>Discover more groups</a:t>
            </a:r>
            <a:r>
              <a:rPr lang="en-US" sz="1632">
                <a:solidFill>
                  <a:srgbClr val="2F2F2F"/>
                </a:solidFill>
              </a:rPr>
              <a:t>.</a:t>
            </a:r>
            <a:endParaRPr lang="en-US" sz="1632" b="1">
              <a:solidFill>
                <a:srgbClr val="2F2F2F"/>
              </a:solidFill>
            </a:endParaRPr>
          </a:p>
          <a:p>
            <a:pPr marL="524586" indent="-524586">
              <a:spcAft>
                <a:spcPts val="612"/>
              </a:spcAft>
              <a:buClr>
                <a:srgbClr val="C00000"/>
              </a:buClr>
              <a:buAutoNum type="arabicPeriod"/>
            </a:pPr>
            <a:r>
              <a:rPr lang="en-US" sz="1632">
                <a:solidFill>
                  <a:srgbClr val="2F2F2F"/>
                </a:solidFill>
              </a:rPr>
              <a:t>Browse or use search to find groups. Read through descriptions, scroll through the group feed, or look at members to figure out if the group is relevant to you.</a:t>
            </a:r>
          </a:p>
          <a:p>
            <a:pPr lvl="1">
              <a:spcAft>
                <a:spcPts val="612"/>
              </a:spcAft>
              <a:buClr>
                <a:srgbClr val="C00000"/>
              </a:buClr>
            </a:pPr>
            <a:r>
              <a:rPr lang="en-US" sz="1632">
                <a:solidFill>
                  <a:srgbClr val="2F2F2F"/>
                </a:solidFill>
              </a:rPr>
              <a:t>The All Company group is the default group, and you’re automatically part of this group.</a:t>
            </a:r>
          </a:p>
          <a:p>
            <a:pPr marL="524586" indent="-524586">
              <a:spcAft>
                <a:spcPts val="612"/>
              </a:spcAft>
              <a:buClr>
                <a:srgbClr val="C00000"/>
              </a:buClr>
              <a:buAutoNum type="arabicPeriod"/>
            </a:pPr>
            <a:r>
              <a:rPr lang="en-US" sz="1632">
                <a:solidFill>
                  <a:srgbClr val="2F2F2F"/>
                </a:solidFill>
              </a:rPr>
              <a:t>Click </a:t>
            </a:r>
            <a:r>
              <a:rPr lang="en-US" sz="1632" b="1">
                <a:solidFill>
                  <a:srgbClr val="2F2F2F"/>
                </a:solidFill>
              </a:rPr>
              <a:t>+ Join </a:t>
            </a:r>
            <a:r>
              <a:rPr lang="en-US" sz="1632">
                <a:solidFill>
                  <a:srgbClr val="2F2F2F"/>
                </a:solidFill>
              </a:rPr>
              <a:t>when you find a group that interests you.  </a:t>
            </a:r>
          </a:p>
          <a:p>
            <a:pPr lvl="1">
              <a:spcAft>
                <a:spcPts val="612"/>
              </a:spcAft>
              <a:buClr>
                <a:srgbClr val="C00000"/>
              </a:buClr>
            </a:pPr>
            <a:r>
              <a:rPr lang="en-US" sz="1632">
                <a:solidFill>
                  <a:srgbClr val="2F2F2F"/>
                </a:solidFill>
              </a:rPr>
              <a:t>If the group is public, you will be instantly added to it; if it is private, the group administrator will need to approve your join request.</a:t>
            </a:r>
            <a:br>
              <a:rPr lang="en-US" sz="1632">
                <a:solidFill>
                  <a:srgbClr val="2F2F2F"/>
                </a:solidFill>
              </a:rPr>
            </a:br>
            <a:br>
              <a:rPr lang="en-US" sz="1632">
                <a:solidFill>
                  <a:srgbClr val="2F2F2F"/>
                </a:solidFill>
              </a:rPr>
            </a:br>
            <a:endParaRPr lang="en-US" sz="1632">
              <a:solidFill>
                <a:srgbClr val="2F2F2F"/>
              </a:solidFill>
            </a:endParaRPr>
          </a:p>
          <a:p>
            <a:r>
              <a:rPr lang="en-US" sz="1632">
                <a:solidFill>
                  <a:srgbClr val="D83B01"/>
                </a:solidFill>
                <a:latin typeface="Segoe UI Semibold" panose="020B0702040204020203" pitchFamily="34" charset="0"/>
                <a:cs typeface="Segoe UI Semibold" panose="020B0702040204020203" pitchFamily="34" charset="0"/>
              </a:rPr>
              <a:t>All groups you are a member of will appear in the left </a:t>
            </a:r>
            <a:br>
              <a:rPr lang="en-US" sz="1632">
                <a:solidFill>
                  <a:srgbClr val="D83B01"/>
                </a:solidFill>
                <a:latin typeface="Segoe UI Semibold" panose="020B0702040204020203" pitchFamily="34" charset="0"/>
                <a:cs typeface="Segoe UI Semibold" panose="020B0702040204020203" pitchFamily="34" charset="0"/>
              </a:rPr>
            </a:br>
            <a:r>
              <a:rPr lang="en-US" sz="1632">
                <a:solidFill>
                  <a:srgbClr val="D83B01"/>
                </a:solidFill>
                <a:latin typeface="Segoe UI Semibold" panose="020B0702040204020203" pitchFamily="34" charset="0"/>
                <a:cs typeface="Segoe UI Semibold" panose="020B0702040204020203" pitchFamily="34" charset="0"/>
              </a:rPr>
              <a:t>navigation pane.</a:t>
            </a:r>
          </a:p>
          <a:p>
            <a:pPr marL="524586" indent="-524586">
              <a:buAutoNum type="arabicPeriod"/>
            </a:pPr>
            <a:endParaRPr lang="en-US" sz="1632">
              <a:solidFill>
                <a:srgbClr val="2F2F2F"/>
              </a:solidFill>
            </a:endParaRPr>
          </a:p>
          <a:p>
            <a:endParaRPr lang="en-US" sz="1632">
              <a:solidFill>
                <a:srgbClr val="2F2F2F"/>
              </a:solidFill>
            </a:endParaRPr>
          </a:p>
        </p:txBody>
      </p:sp>
    </p:spTree>
    <p:extLst>
      <p:ext uri="{BB962C8B-B14F-4D97-AF65-F5344CB8AC3E}">
        <p14:creationId xmlns:p14="http://schemas.microsoft.com/office/powerpoint/2010/main" val="19606109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5F95B0D-3209-4B19-B92C-FD2C9390813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53D7E1DD-2D38-4E1D-80DE-CE50E45F5B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905B7A-D731-45B4-A8B7-70BD8A1C47E0}"/>
              </a:ext>
            </a:extLst>
          </p:cNvPr>
          <p:cNvSpPr>
            <a:spLocks noGrp="1"/>
          </p:cNvSpPr>
          <p:nvPr>
            <p:ph type="sldNum" sz="quarter" idx="12"/>
          </p:nvPr>
        </p:nvSpPr>
        <p:spPr/>
        <p:txBody>
          <a:bodyPr/>
          <a:lstStyle/>
          <a:p>
            <a:fld id="{735D93A8-F713-4F0C-9532-10BF74F351BC}" type="slidenum">
              <a:rPr lang="en-US" smtClean="0"/>
              <a:t>‹#›</a:t>
            </a:fld>
            <a:endParaRPr lang="en-US"/>
          </a:p>
        </p:txBody>
      </p:sp>
      <p:sp>
        <p:nvSpPr>
          <p:cNvPr id="7" name="Rectangle 6">
            <a:extLst>
              <a:ext uri="{FF2B5EF4-FFF2-40B4-BE49-F238E27FC236}">
                <a16:creationId xmlns:a16="http://schemas.microsoft.com/office/drawing/2014/main" id="{B9F384AA-5C73-49E0-A466-70D25B2A6698}"/>
              </a:ext>
            </a:extLst>
          </p:cNvPr>
          <p:cNvSpPr/>
          <p:nvPr userDrawn="1"/>
        </p:nvSpPr>
        <p:spPr bwMode="auto">
          <a:xfrm>
            <a:off x="0" y="0"/>
            <a:ext cx="5303838" cy="6994525"/>
          </a:xfrm>
          <a:prstGeom prst="rect">
            <a:avLst/>
          </a:prstGeom>
          <a:solidFill>
            <a:srgbClr val="28282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8" name="Title 3">
            <a:extLst>
              <a:ext uri="{FF2B5EF4-FFF2-40B4-BE49-F238E27FC236}">
                <a16:creationId xmlns:a16="http://schemas.microsoft.com/office/drawing/2014/main" id="{92F4A9B6-6850-4D88-944C-017F536364DC}"/>
              </a:ext>
            </a:extLst>
          </p:cNvPr>
          <p:cNvSpPr>
            <a:spLocks noGrp="1"/>
          </p:cNvSpPr>
          <p:nvPr>
            <p:ph type="title" idx="4294967295"/>
          </p:nvPr>
        </p:nvSpPr>
        <p:spPr>
          <a:xfrm>
            <a:off x="5454897" y="296863"/>
            <a:ext cx="10724938" cy="1351952"/>
          </a:xfrm>
        </p:spPr>
        <p:txBody>
          <a:bodyPr>
            <a:normAutofit/>
          </a:bodyPr>
          <a:lstStyle/>
          <a:p>
            <a:r>
              <a:rPr lang="en-US" sz="5200">
                <a:solidFill>
                  <a:srgbClr val="2F2F2F"/>
                </a:solidFill>
              </a:rPr>
              <a:t>Join an existing group</a:t>
            </a:r>
          </a:p>
        </p:txBody>
      </p:sp>
      <p:sp>
        <p:nvSpPr>
          <p:cNvPr id="9" name="Content Placeholder 4">
            <a:extLst>
              <a:ext uri="{FF2B5EF4-FFF2-40B4-BE49-F238E27FC236}">
                <a16:creationId xmlns:a16="http://schemas.microsoft.com/office/drawing/2014/main" id="{AFC80A59-EFEE-43C9-936B-91D7F79BBF4E}"/>
              </a:ext>
            </a:extLst>
          </p:cNvPr>
          <p:cNvSpPr>
            <a:spLocks noGrp="1"/>
          </p:cNvSpPr>
          <p:nvPr>
            <p:ph idx="4294967295" hasCustomPrompt="1"/>
          </p:nvPr>
        </p:nvSpPr>
        <p:spPr>
          <a:xfrm>
            <a:off x="5532437" y="1211263"/>
            <a:ext cx="6532598" cy="5529660"/>
          </a:xfrm>
        </p:spPr>
        <p:txBody>
          <a:bodyPr>
            <a:normAutofit/>
          </a:bodyPr>
          <a:lstStyle>
            <a:lvl1pPr>
              <a:lnSpc>
                <a:spcPct val="110000"/>
              </a:lnSpc>
              <a:spcBef>
                <a:spcPts val="0"/>
              </a:spcBef>
              <a:buSzPct val="70000"/>
              <a:defRPr sz="1600">
                <a:latin typeface="+mn-lt"/>
              </a:defRPr>
            </a:lvl1pPr>
            <a:lvl2pPr marL="0" indent="0">
              <a:lnSpc>
                <a:spcPct val="110000"/>
              </a:lnSpc>
              <a:spcBef>
                <a:spcPts val="0"/>
              </a:spcBef>
              <a:defRPr sz="1600">
                <a:latin typeface="Segoe UI" panose="020B0502040204020203" pitchFamily="34" charset="0"/>
                <a:cs typeface="Segoe UI" panose="020B0502040204020203" pitchFamily="34" charset="0"/>
              </a:defRPr>
            </a:lvl2pPr>
          </a:lstStyle>
          <a:p>
            <a:r>
              <a:rPr lang="en-US" sz="1632">
                <a:solidFill>
                  <a:srgbClr val="2F2F2F"/>
                </a:solidFill>
                <a:latin typeface="Segoe UI Semibold" panose="020B0702040204020203" pitchFamily="34" charset="0"/>
                <a:cs typeface="Segoe UI Semibold" panose="020B0702040204020203" pitchFamily="34" charset="0"/>
              </a:rPr>
              <a:t>Groups are a great way to stay informed about a topic or collaborate with people across your company. Some groups </a:t>
            </a:r>
            <a:br>
              <a:rPr lang="en-US" sz="1632">
                <a:solidFill>
                  <a:srgbClr val="2F2F2F"/>
                </a:solidFill>
                <a:latin typeface="Segoe UI Semibold" panose="020B0702040204020203" pitchFamily="34" charset="0"/>
                <a:cs typeface="Segoe UI Semibold" panose="020B0702040204020203" pitchFamily="34" charset="0"/>
              </a:rPr>
            </a:br>
            <a:r>
              <a:rPr lang="en-US" sz="1632">
                <a:solidFill>
                  <a:srgbClr val="2F2F2F"/>
                </a:solidFill>
                <a:latin typeface="Segoe UI Semibold" panose="020B0702040204020203" pitchFamily="34" charset="0"/>
                <a:cs typeface="Segoe UI Semibold" panose="020B0702040204020203" pitchFamily="34" charset="0"/>
              </a:rPr>
              <a:t>are public and easy to join, while others are private and </a:t>
            </a:r>
            <a:br>
              <a:rPr lang="en-US" sz="1632">
                <a:solidFill>
                  <a:srgbClr val="2F2F2F"/>
                </a:solidFill>
                <a:latin typeface="Segoe UI Semibold" panose="020B0702040204020203" pitchFamily="34" charset="0"/>
                <a:cs typeface="Segoe UI Semibold" panose="020B0702040204020203" pitchFamily="34" charset="0"/>
              </a:rPr>
            </a:br>
            <a:r>
              <a:rPr lang="en-US" sz="1632">
                <a:solidFill>
                  <a:srgbClr val="2F2F2F"/>
                </a:solidFill>
                <a:latin typeface="Segoe UI Semibold" panose="020B0702040204020203" pitchFamily="34" charset="0"/>
                <a:cs typeface="Segoe UI Semibold" panose="020B0702040204020203" pitchFamily="34" charset="0"/>
              </a:rPr>
              <a:t>require approval.</a:t>
            </a:r>
            <a:br>
              <a:rPr lang="en-US" sz="1632">
                <a:solidFill>
                  <a:srgbClr val="2F2F2F"/>
                </a:solidFill>
                <a:latin typeface="Segoe UI Semibold" panose="020B0702040204020203" pitchFamily="34" charset="0"/>
                <a:cs typeface="Segoe UI Semibold" panose="020B0702040204020203" pitchFamily="34" charset="0"/>
              </a:rPr>
            </a:br>
            <a:endParaRPr lang="en-US" sz="1632">
              <a:solidFill>
                <a:srgbClr val="2F2F2F"/>
              </a:solidFill>
              <a:latin typeface="Segoe UI Semibold" panose="020B0702040204020203" pitchFamily="34" charset="0"/>
              <a:cs typeface="Segoe UI Semibold" panose="020B0702040204020203" pitchFamily="34" charset="0"/>
            </a:endParaRPr>
          </a:p>
          <a:p>
            <a:pPr marL="524586" indent="-524586">
              <a:spcAft>
                <a:spcPts val="612"/>
              </a:spcAft>
              <a:buClr>
                <a:srgbClr val="C00000"/>
              </a:buClr>
              <a:buAutoNum type="arabicPeriod"/>
            </a:pPr>
            <a:r>
              <a:rPr lang="en-US" sz="1632">
                <a:solidFill>
                  <a:srgbClr val="2F2F2F"/>
                </a:solidFill>
              </a:rPr>
              <a:t>On the left navigation, click </a:t>
            </a:r>
            <a:r>
              <a:rPr lang="en-US" sz="1632" b="1">
                <a:solidFill>
                  <a:srgbClr val="2F2F2F"/>
                </a:solidFill>
              </a:rPr>
              <a:t>Discover more groups</a:t>
            </a:r>
            <a:r>
              <a:rPr lang="en-US" sz="1632">
                <a:solidFill>
                  <a:srgbClr val="2F2F2F"/>
                </a:solidFill>
              </a:rPr>
              <a:t>.</a:t>
            </a:r>
            <a:endParaRPr lang="en-US" sz="1632" b="1">
              <a:solidFill>
                <a:srgbClr val="2F2F2F"/>
              </a:solidFill>
            </a:endParaRPr>
          </a:p>
          <a:p>
            <a:pPr marL="524586" indent="-524586">
              <a:spcAft>
                <a:spcPts val="612"/>
              </a:spcAft>
              <a:buClr>
                <a:srgbClr val="C00000"/>
              </a:buClr>
              <a:buAutoNum type="arabicPeriod"/>
            </a:pPr>
            <a:r>
              <a:rPr lang="en-US" sz="1632">
                <a:solidFill>
                  <a:srgbClr val="2F2F2F"/>
                </a:solidFill>
              </a:rPr>
              <a:t>Browse or use search to find groups. Read through descriptions, scroll through the group feed, or look at members to figure out if the group is relevant to you.</a:t>
            </a:r>
          </a:p>
          <a:p>
            <a:pPr lvl="1">
              <a:spcAft>
                <a:spcPts val="612"/>
              </a:spcAft>
              <a:buClr>
                <a:srgbClr val="C00000"/>
              </a:buClr>
            </a:pPr>
            <a:r>
              <a:rPr lang="en-US" sz="1632">
                <a:solidFill>
                  <a:srgbClr val="2F2F2F"/>
                </a:solidFill>
              </a:rPr>
              <a:t>The All Company group is the default group, and you’re automatically part of this group.</a:t>
            </a:r>
          </a:p>
          <a:p>
            <a:pPr marL="524586" indent="-524586">
              <a:spcAft>
                <a:spcPts val="612"/>
              </a:spcAft>
              <a:buClr>
                <a:srgbClr val="C00000"/>
              </a:buClr>
              <a:buAutoNum type="arabicPeriod"/>
            </a:pPr>
            <a:r>
              <a:rPr lang="en-US" sz="1632">
                <a:solidFill>
                  <a:srgbClr val="2F2F2F"/>
                </a:solidFill>
              </a:rPr>
              <a:t>Click </a:t>
            </a:r>
            <a:r>
              <a:rPr lang="en-US" sz="1632" b="1">
                <a:solidFill>
                  <a:srgbClr val="2F2F2F"/>
                </a:solidFill>
              </a:rPr>
              <a:t>+ Join </a:t>
            </a:r>
            <a:r>
              <a:rPr lang="en-US" sz="1632">
                <a:solidFill>
                  <a:srgbClr val="2F2F2F"/>
                </a:solidFill>
              </a:rPr>
              <a:t>when you find a group that interests you.  </a:t>
            </a:r>
          </a:p>
          <a:p>
            <a:pPr lvl="1">
              <a:spcAft>
                <a:spcPts val="612"/>
              </a:spcAft>
              <a:buClr>
                <a:srgbClr val="C00000"/>
              </a:buClr>
            </a:pPr>
            <a:r>
              <a:rPr lang="en-US" sz="1632">
                <a:solidFill>
                  <a:srgbClr val="2F2F2F"/>
                </a:solidFill>
              </a:rPr>
              <a:t>If the group is public, you will be instantly added to it; if it is private, the group administrator will need to approve your join request.</a:t>
            </a:r>
            <a:br>
              <a:rPr lang="en-US" sz="1632">
                <a:solidFill>
                  <a:srgbClr val="2F2F2F"/>
                </a:solidFill>
              </a:rPr>
            </a:br>
            <a:br>
              <a:rPr lang="en-US" sz="1632">
                <a:solidFill>
                  <a:srgbClr val="2F2F2F"/>
                </a:solidFill>
              </a:rPr>
            </a:br>
            <a:endParaRPr lang="en-US" sz="1632">
              <a:solidFill>
                <a:srgbClr val="2F2F2F"/>
              </a:solidFill>
            </a:endParaRPr>
          </a:p>
          <a:p>
            <a:r>
              <a:rPr lang="en-US" sz="1632">
                <a:solidFill>
                  <a:srgbClr val="D83B01"/>
                </a:solidFill>
                <a:latin typeface="Segoe UI Semibold" panose="020B0702040204020203" pitchFamily="34" charset="0"/>
                <a:cs typeface="Segoe UI Semibold" panose="020B0702040204020203" pitchFamily="34" charset="0"/>
              </a:rPr>
              <a:t>All groups you are a member of will appear in the left </a:t>
            </a:r>
            <a:br>
              <a:rPr lang="en-US" sz="1632">
                <a:solidFill>
                  <a:srgbClr val="D83B01"/>
                </a:solidFill>
                <a:latin typeface="Segoe UI Semibold" panose="020B0702040204020203" pitchFamily="34" charset="0"/>
                <a:cs typeface="Segoe UI Semibold" panose="020B0702040204020203" pitchFamily="34" charset="0"/>
              </a:rPr>
            </a:br>
            <a:r>
              <a:rPr lang="en-US" sz="1632">
                <a:solidFill>
                  <a:srgbClr val="D83B01"/>
                </a:solidFill>
                <a:latin typeface="Segoe UI Semibold" panose="020B0702040204020203" pitchFamily="34" charset="0"/>
                <a:cs typeface="Segoe UI Semibold" panose="020B0702040204020203" pitchFamily="34" charset="0"/>
              </a:rPr>
              <a:t>navigation pane.</a:t>
            </a:r>
          </a:p>
          <a:p>
            <a:pPr marL="524586" indent="-524586">
              <a:buAutoNum type="arabicPeriod"/>
            </a:pPr>
            <a:endParaRPr lang="en-US" sz="1632">
              <a:solidFill>
                <a:srgbClr val="2F2F2F"/>
              </a:solidFill>
            </a:endParaRPr>
          </a:p>
          <a:p>
            <a:endParaRPr lang="en-US" sz="1632">
              <a:solidFill>
                <a:srgbClr val="2F2F2F"/>
              </a:solidFill>
            </a:endParaRPr>
          </a:p>
        </p:txBody>
      </p:sp>
    </p:spTree>
    <p:extLst>
      <p:ext uri="{BB962C8B-B14F-4D97-AF65-F5344CB8AC3E}">
        <p14:creationId xmlns:p14="http://schemas.microsoft.com/office/powerpoint/2010/main" val="5663147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5F95B0D-3209-4B19-B92C-FD2C9390813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53D7E1DD-2D38-4E1D-80DE-CE50E45F5B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905B7A-D731-45B4-A8B7-70BD8A1C47E0}"/>
              </a:ext>
            </a:extLst>
          </p:cNvPr>
          <p:cNvSpPr>
            <a:spLocks noGrp="1"/>
          </p:cNvSpPr>
          <p:nvPr>
            <p:ph type="sldNum" sz="quarter" idx="12"/>
          </p:nvPr>
        </p:nvSpPr>
        <p:spPr/>
        <p:txBody>
          <a:bodyPr/>
          <a:lstStyle/>
          <a:p>
            <a:fld id="{735D93A8-F713-4F0C-9532-10BF74F351BC}" type="slidenum">
              <a:rPr lang="en-US" smtClean="0"/>
              <a:t>‹#›</a:t>
            </a:fld>
            <a:endParaRPr lang="en-US"/>
          </a:p>
        </p:txBody>
      </p:sp>
      <p:sp>
        <p:nvSpPr>
          <p:cNvPr id="7" name="Rectangle 6">
            <a:extLst>
              <a:ext uri="{FF2B5EF4-FFF2-40B4-BE49-F238E27FC236}">
                <a16:creationId xmlns:a16="http://schemas.microsoft.com/office/drawing/2014/main" id="{B9F384AA-5C73-49E0-A466-70D25B2A6698}"/>
              </a:ext>
            </a:extLst>
          </p:cNvPr>
          <p:cNvSpPr/>
          <p:nvPr userDrawn="1"/>
        </p:nvSpPr>
        <p:spPr bwMode="auto">
          <a:xfrm>
            <a:off x="0" y="0"/>
            <a:ext cx="5303838" cy="699452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8" name="Title 3">
            <a:extLst>
              <a:ext uri="{FF2B5EF4-FFF2-40B4-BE49-F238E27FC236}">
                <a16:creationId xmlns:a16="http://schemas.microsoft.com/office/drawing/2014/main" id="{92F4A9B6-6850-4D88-944C-017F536364DC}"/>
              </a:ext>
            </a:extLst>
          </p:cNvPr>
          <p:cNvSpPr>
            <a:spLocks noGrp="1"/>
          </p:cNvSpPr>
          <p:nvPr>
            <p:ph type="title" idx="4294967295"/>
          </p:nvPr>
        </p:nvSpPr>
        <p:spPr>
          <a:xfrm>
            <a:off x="5454897" y="296863"/>
            <a:ext cx="10724938" cy="1351952"/>
          </a:xfrm>
        </p:spPr>
        <p:txBody>
          <a:bodyPr>
            <a:normAutofit/>
          </a:bodyPr>
          <a:lstStyle/>
          <a:p>
            <a:r>
              <a:rPr lang="en-US" sz="5200">
                <a:solidFill>
                  <a:srgbClr val="2F2F2F"/>
                </a:solidFill>
              </a:rPr>
              <a:t>Join an existing group</a:t>
            </a:r>
          </a:p>
        </p:txBody>
      </p:sp>
      <p:sp>
        <p:nvSpPr>
          <p:cNvPr id="9" name="Content Placeholder 4">
            <a:extLst>
              <a:ext uri="{FF2B5EF4-FFF2-40B4-BE49-F238E27FC236}">
                <a16:creationId xmlns:a16="http://schemas.microsoft.com/office/drawing/2014/main" id="{AFC80A59-EFEE-43C9-936B-91D7F79BBF4E}"/>
              </a:ext>
            </a:extLst>
          </p:cNvPr>
          <p:cNvSpPr>
            <a:spLocks noGrp="1"/>
          </p:cNvSpPr>
          <p:nvPr>
            <p:ph idx="4294967295" hasCustomPrompt="1"/>
          </p:nvPr>
        </p:nvSpPr>
        <p:spPr>
          <a:xfrm>
            <a:off x="5532437" y="1211263"/>
            <a:ext cx="6532598" cy="5529660"/>
          </a:xfrm>
        </p:spPr>
        <p:txBody>
          <a:bodyPr>
            <a:normAutofit/>
          </a:bodyPr>
          <a:lstStyle>
            <a:lvl1pPr>
              <a:lnSpc>
                <a:spcPct val="110000"/>
              </a:lnSpc>
              <a:spcBef>
                <a:spcPts val="0"/>
              </a:spcBef>
              <a:buSzPct val="70000"/>
              <a:defRPr sz="1600">
                <a:latin typeface="+mn-lt"/>
              </a:defRPr>
            </a:lvl1pPr>
            <a:lvl2pPr marL="0" indent="0">
              <a:lnSpc>
                <a:spcPct val="110000"/>
              </a:lnSpc>
              <a:spcBef>
                <a:spcPts val="0"/>
              </a:spcBef>
              <a:defRPr sz="1600">
                <a:latin typeface="Segoe UI" panose="020B0502040204020203" pitchFamily="34" charset="0"/>
                <a:cs typeface="Segoe UI" panose="020B0502040204020203" pitchFamily="34" charset="0"/>
              </a:defRPr>
            </a:lvl2pPr>
          </a:lstStyle>
          <a:p>
            <a:r>
              <a:rPr lang="en-US" sz="1632">
                <a:solidFill>
                  <a:srgbClr val="2F2F2F"/>
                </a:solidFill>
                <a:latin typeface="Segoe UI Semibold" panose="020B0702040204020203" pitchFamily="34" charset="0"/>
                <a:cs typeface="Segoe UI Semibold" panose="020B0702040204020203" pitchFamily="34" charset="0"/>
              </a:rPr>
              <a:t>Groups are a great way to stay informed about a topic or collaborate with people across your company. Some groups </a:t>
            </a:r>
            <a:br>
              <a:rPr lang="en-US" sz="1632">
                <a:solidFill>
                  <a:srgbClr val="2F2F2F"/>
                </a:solidFill>
                <a:latin typeface="Segoe UI Semibold" panose="020B0702040204020203" pitchFamily="34" charset="0"/>
                <a:cs typeface="Segoe UI Semibold" panose="020B0702040204020203" pitchFamily="34" charset="0"/>
              </a:rPr>
            </a:br>
            <a:r>
              <a:rPr lang="en-US" sz="1632">
                <a:solidFill>
                  <a:srgbClr val="2F2F2F"/>
                </a:solidFill>
                <a:latin typeface="Segoe UI Semibold" panose="020B0702040204020203" pitchFamily="34" charset="0"/>
                <a:cs typeface="Segoe UI Semibold" panose="020B0702040204020203" pitchFamily="34" charset="0"/>
              </a:rPr>
              <a:t>are public and easy to join, while others are private and </a:t>
            </a:r>
            <a:br>
              <a:rPr lang="en-US" sz="1632">
                <a:solidFill>
                  <a:srgbClr val="2F2F2F"/>
                </a:solidFill>
                <a:latin typeface="Segoe UI Semibold" panose="020B0702040204020203" pitchFamily="34" charset="0"/>
                <a:cs typeface="Segoe UI Semibold" panose="020B0702040204020203" pitchFamily="34" charset="0"/>
              </a:rPr>
            </a:br>
            <a:r>
              <a:rPr lang="en-US" sz="1632">
                <a:solidFill>
                  <a:srgbClr val="2F2F2F"/>
                </a:solidFill>
                <a:latin typeface="Segoe UI Semibold" panose="020B0702040204020203" pitchFamily="34" charset="0"/>
                <a:cs typeface="Segoe UI Semibold" panose="020B0702040204020203" pitchFamily="34" charset="0"/>
              </a:rPr>
              <a:t>require approval.</a:t>
            </a:r>
            <a:br>
              <a:rPr lang="en-US" sz="1632">
                <a:solidFill>
                  <a:srgbClr val="2F2F2F"/>
                </a:solidFill>
                <a:latin typeface="Segoe UI Semibold" panose="020B0702040204020203" pitchFamily="34" charset="0"/>
                <a:cs typeface="Segoe UI Semibold" panose="020B0702040204020203" pitchFamily="34" charset="0"/>
              </a:rPr>
            </a:br>
            <a:endParaRPr lang="en-US" sz="1632">
              <a:solidFill>
                <a:srgbClr val="2F2F2F"/>
              </a:solidFill>
              <a:latin typeface="Segoe UI Semibold" panose="020B0702040204020203" pitchFamily="34" charset="0"/>
              <a:cs typeface="Segoe UI Semibold" panose="020B0702040204020203" pitchFamily="34" charset="0"/>
            </a:endParaRPr>
          </a:p>
          <a:p>
            <a:pPr marL="524586" indent="-524586">
              <a:spcAft>
                <a:spcPts val="612"/>
              </a:spcAft>
              <a:buClr>
                <a:srgbClr val="C00000"/>
              </a:buClr>
              <a:buAutoNum type="arabicPeriod"/>
            </a:pPr>
            <a:r>
              <a:rPr lang="en-US" sz="1632">
                <a:solidFill>
                  <a:srgbClr val="2F2F2F"/>
                </a:solidFill>
              </a:rPr>
              <a:t>On the left navigation, click </a:t>
            </a:r>
            <a:r>
              <a:rPr lang="en-US" sz="1632" b="1">
                <a:solidFill>
                  <a:srgbClr val="2F2F2F"/>
                </a:solidFill>
              </a:rPr>
              <a:t>Discover more groups</a:t>
            </a:r>
            <a:r>
              <a:rPr lang="en-US" sz="1632">
                <a:solidFill>
                  <a:srgbClr val="2F2F2F"/>
                </a:solidFill>
              </a:rPr>
              <a:t>.</a:t>
            </a:r>
            <a:endParaRPr lang="en-US" sz="1632" b="1">
              <a:solidFill>
                <a:srgbClr val="2F2F2F"/>
              </a:solidFill>
            </a:endParaRPr>
          </a:p>
          <a:p>
            <a:pPr marL="524586" indent="-524586">
              <a:spcAft>
                <a:spcPts val="612"/>
              </a:spcAft>
              <a:buClr>
                <a:srgbClr val="C00000"/>
              </a:buClr>
              <a:buAutoNum type="arabicPeriod"/>
            </a:pPr>
            <a:r>
              <a:rPr lang="en-US" sz="1632">
                <a:solidFill>
                  <a:srgbClr val="2F2F2F"/>
                </a:solidFill>
              </a:rPr>
              <a:t>Browse or use search to find groups. Read through descriptions, scroll through the group feed, or look at members to figure out if the group is relevant to you.</a:t>
            </a:r>
          </a:p>
          <a:p>
            <a:pPr lvl="1">
              <a:spcAft>
                <a:spcPts val="612"/>
              </a:spcAft>
              <a:buClr>
                <a:srgbClr val="C00000"/>
              </a:buClr>
            </a:pPr>
            <a:r>
              <a:rPr lang="en-US" sz="1632">
                <a:solidFill>
                  <a:srgbClr val="2F2F2F"/>
                </a:solidFill>
              </a:rPr>
              <a:t>The All Company group is the default group, and you’re automatically part of this group.</a:t>
            </a:r>
          </a:p>
          <a:p>
            <a:pPr marL="524586" indent="-524586">
              <a:spcAft>
                <a:spcPts val="612"/>
              </a:spcAft>
              <a:buClr>
                <a:srgbClr val="C00000"/>
              </a:buClr>
              <a:buAutoNum type="arabicPeriod"/>
            </a:pPr>
            <a:r>
              <a:rPr lang="en-US" sz="1632">
                <a:solidFill>
                  <a:srgbClr val="2F2F2F"/>
                </a:solidFill>
              </a:rPr>
              <a:t>Click </a:t>
            </a:r>
            <a:r>
              <a:rPr lang="en-US" sz="1632" b="1">
                <a:solidFill>
                  <a:srgbClr val="2F2F2F"/>
                </a:solidFill>
              </a:rPr>
              <a:t>+ Join </a:t>
            </a:r>
            <a:r>
              <a:rPr lang="en-US" sz="1632">
                <a:solidFill>
                  <a:srgbClr val="2F2F2F"/>
                </a:solidFill>
              </a:rPr>
              <a:t>when you find a group that interests you.  </a:t>
            </a:r>
          </a:p>
          <a:p>
            <a:pPr lvl="1">
              <a:spcAft>
                <a:spcPts val="612"/>
              </a:spcAft>
              <a:buClr>
                <a:srgbClr val="C00000"/>
              </a:buClr>
            </a:pPr>
            <a:r>
              <a:rPr lang="en-US" sz="1632">
                <a:solidFill>
                  <a:srgbClr val="2F2F2F"/>
                </a:solidFill>
              </a:rPr>
              <a:t>If the group is public, you will be instantly added to it; if it is private, the group administrator will need to approve your join request.</a:t>
            </a:r>
            <a:br>
              <a:rPr lang="en-US" sz="1632">
                <a:solidFill>
                  <a:srgbClr val="2F2F2F"/>
                </a:solidFill>
              </a:rPr>
            </a:br>
            <a:br>
              <a:rPr lang="en-US" sz="1632">
                <a:solidFill>
                  <a:srgbClr val="2F2F2F"/>
                </a:solidFill>
              </a:rPr>
            </a:br>
            <a:endParaRPr lang="en-US" sz="1632">
              <a:solidFill>
                <a:srgbClr val="2F2F2F"/>
              </a:solidFill>
            </a:endParaRPr>
          </a:p>
          <a:p>
            <a:r>
              <a:rPr lang="en-US" sz="1632">
                <a:solidFill>
                  <a:srgbClr val="D83B01"/>
                </a:solidFill>
                <a:latin typeface="Segoe UI Semibold" panose="020B0702040204020203" pitchFamily="34" charset="0"/>
                <a:cs typeface="Segoe UI Semibold" panose="020B0702040204020203" pitchFamily="34" charset="0"/>
              </a:rPr>
              <a:t>All groups you are a member of will appear in the left </a:t>
            </a:r>
            <a:br>
              <a:rPr lang="en-US" sz="1632">
                <a:solidFill>
                  <a:srgbClr val="D83B01"/>
                </a:solidFill>
                <a:latin typeface="Segoe UI Semibold" panose="020B0702040204020203" pitchFamily="34" charset="0"/>
                <a:cs typeface="Segoe UI Semibold" panose="020B0702040204020203" pitchFamily="34" charset="0"/>
              </a:rPr>
            </a:br>
            <a:r>
              <a:rPr lang="en-US" sz="1632">
                <a:solidFill>
                  <a:srgbClr val="D83B01"/>
                </a:solidFill>
                <a:latin typeface="Segoe UI Semibold" panose="020B0702040204020203" pitchFamily="34" charset="0"/>
                <a:cs typeface="Segoe UI Semibold" panose="020B0702040204020203" pitchFamily="34" charset="0"/>
              </a:rPr>
              <a:t>navigation pane.</a:t>
            </a:r>
          </a:p>
          <a:p>
            <a:pPr marL="524586" indent="-524586">
              <a:buAutoNum type="arabicPeriod"/>
            </a:pPr>
            <a:endParaRPr lang="en-US" sz="1632">
              <a:solidFill>
                <a:srgbClr val="2F2F2F"/>
              </a:solidFill>
            </a:endParaRPr>
          </a:p>
          <a:p>
            <a:endParaRPr lang="en-US" sz="1632">
              <a:solidFill>
                <a:srgbClr val="2F2F2F"/>
              </a:solidFill>
            </a:endParaRPr>
          </a:p>
        </p:txBody>
      </p:sp>
    </p:spTree>
    <p:extLst>
      <p:ext uri="{BB962C8B-B14F-4D97-AF65-F5344CB8AC3E}">
        <p14:creationId xmlns:p14="http://schemas.microsoft.com/office/powerpoint/2010/main" val="11140815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DB39D-CC08-441B-A897-F0FDAA5A795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80D5439-F05C-4BB1-ABB7-39149158403C}"/>
              </a:ext>
            </a:extLst>
          </p:cNvPr>
          <p:cNvSpPr>
            <a:spLocks noGrp="1"/>
          </p:cNvSpPr>
          <p:nvPr>
            <p:ph type="dt" sz="half" idx="10"/>
          </p:nvPr>
        </p:nvSpPr>
        <p:spPr/>
        <p:txBody>
          <a:bodyPr/>
          <a:lstStyle/>
          <a:p>
            <a:fld id="{9E00CB5E-B5AA-4BE0-8FC6-8DE81FC0AE3C}" type="datetimeFigureOut">
              <a:rPr lang="en-US" smtClean="0"/>
              <a:t>5/21/2020</a:t>
            </a:fld>
            <a:endParaRPr lang="en-US"/>
          </a:p>
        </p:txBody>
      </p:sp>
      <p:sp>
        <p:nvSpPr>
          <p:cNvPr id="4" name="Footer Placeholder 3">
            <a:extLst>
              <a:ext uri="{FF2B5EF4-FFF2-40B4-BE49-F238E27FC236}">
                <a16:creationId xmlns:a16="http://schemas.microsoft.com/office/drawing/2014/main" id="{0E49041A-66E7-4C1F-A898-6EAC9913FE6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6832602-4D7F-42C5-BA5B-C9AF4E97E6A0}"/>
              </a:ext>
            </a:extLst>
          </p:cNvPr>
          <p:cNvSpPr>
            <a:spLocks noGrp="1"/>
          </p:cNvSpPr>
          <p:nvPr>
            <p:ph type="sldNum" sz="quarter" idx="12"/>
          </p:nvPr>
        </p:nvSpPr>
        <p:spPr/>
        <p:txBody>
          <a:bodyPr/>
          <a:lstStyle/>
          <a:p>
            <a:fld id="{735D93A8-F713-4F0C-9532-10BF74F351BC}" type="slidenum">
              <a:rPr lang="en-US" smtClean="0"/>
              <a:t>‹#›</a:t>
            </a:fld>
            <a:endParaRPr lang="en-US"/>
          </a:p>
        </p:txBody>
      </p:sp>
    </p:spTree>
    <p:extLst>
      <p:ext uri="{BB962C8B-B14F-4D97-AF65-F5344CB8AC3E}">
        <p14:creationId xmlns:p14="http://schemas.microsoft.com/office/powerpoint/2010/main" val="42276879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49223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bg>
      <p:bgRef idx="1001">
        <a:schemeClr val="bg1"/>
      </p:bgRef>
    </p:bg>
    <p:spTree>
      <p:nvGrpSpPr>
        <p:cNvPr id="1" name=""/>
        <p:cNvGrpSpPr/>
        <p:nvPr/>
      </p:nvGrpSpPr>
      <p:grpSpPr>
        <a:xfrm>
          <a:off x="0" y="0"/>
          <a:ext cx="0" cy="0"/>
          <a:chOff x="0" y="0"/>
          <a:chExt cx="0" cy="0"/>
        </a:xfrm>
      </p:grpSpPr>
      <p:sp>
        <p:nvSpPr>
          <p:cNvPr id="35" name="Rectangle 34"/>
          <p:cNvSpPr/>
          <p:nvPr userDrawn="1"/>
        </p:nvSpPr>
        <p:spPr bwMode="gray">
          <a:xfrm>
            <a:off x="5441950" y="0"/>
            <a:ext cx="6994525" cy="699452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4937760" cy="1828786"/>
          </a:xfrm>
          <a:noFill/>
        </p:spPr>
        <p:txBody>
          <a:bodyPr lIns="146304" tIns="91440" rIns="146304" bIns="91440" anchor="t" anchorCtr="0"/>
          <a:lstStyle>
            <a:lvl1pPr>
              <a:defRPr sz="4800" spc="-100" baseline="0">
                <a:gradFill>
                  <a:gsLst>
                    <a:gs pos="62564">
                      <a:schemeClr val="tx1"/>
                    </a:gs>
                    <a:gs pos="55000">
                      <a:schemeClr val="tx1"/>
                    </a:gs>
                  </a:gsLst>
                  <a:lin ang="5400000" scaled="0"/>
                </a:gradFill>
                <a:latin typeface="Segoe UI Semibold" panose="020B0702040204020203" pitchFamily="34" charset="0"/>
                <a:cs typeface="Segoe UI Semibold" panose="020B0702040204020203" pitchFamily="34" charset="0"/>
              </a:defRPr>
            </a:lvl1pPr>
          </a:lstStyle>
          <a:p>
            <a:r>
              <a:rPr lang="en-US"/>
              <a:t>Presentation title</a:t>
            </a:r>
          </a:p>
        </p:txBody>
      </p:sp>
      <p:sp>
        <p:nvSpPr>
          <p:cNvPr id="5" name="Text Placeholder 4"/>
          <p:cNvSpPr>
            <a:spLocks noGrp="1"/>
          </p:cNvSpPr>
          <p:nvPr>
            <p:ph type="body" sz="quarter" idx="12" hasCustomPrompt="1"/>
          </p:nvPr>
        </p:nvSpPr>
        <p:spPr>
          <a:xfrm>
            <a:off x="274701" y="3955786"/>
            <a:ext cx="4937760" cy="1828007"/>
          </a:xfrm>
          <a:noFill/>
        </p:spPr>
        <p:txBody>
          <a:bodyPr lIns="164592" tIns="109728" rIns="164592" bIns="109728">
            <a:noAutofit/>
          </a:bodyPr>
          <a:lstStyle>
            <a:lvl1pPr marL="0" indent="0">
              <a:spcBef>
                <a:spcPts val="0"/>
              </a:spcBef>
              <a:buNone/>
              <a:defRPr sz="2800" spc="0" baseline="0">
                <a:gradFill>
                  <a:gsLst>
                    <a:gs pos="91000">
                      <a:schemeClr val="tx1"/>
                    </a:gs>
                    <a:gs pos="0">
                      <a:schemeClr val="tx1"/>
                    </a:gs>
                  </a:gsLst>
                  <a:lin ang="5400000" scaled="0"/>
                </a:gradFill>
                <a:latin typeface="+mn-lt"/>
              </a:defRPr>
            </a:lvl1pPr>
          </a:lstStyle>
          <a:p>
            <a:pPr lvl="0"/>
            <a:r>
              <a:rPr lang="en-US"/>
              <a:t>Speaker name</a:t>
            </a:r>
          </a:p>
        </p:txBody>
      </p:sp>
      <p:pic>
        <p:nvPicPr>
          <p:cNvPr id="34" name="MS logo gray - EMF"/>
          <p:cNvPicPr>
            <a:picLocks noChangeAspect="1"/>
          </p:cNvPicPr>
          <p:nvPr userDrawn="1"/>
        </p:nvPicPr>
        <p:blipFill>
          <a:blip r:embed="rId2"/>
          <a:stretch>
            <a:fillRect/>
          </a:stretch>
        </p:blipFill>
        <p:spPr bwMode="black">
          <a:xfrm>
            <a:off x="463116" y="479425"/>
            <a:ext cx="1451843" cy="310896"/>
          </a:xfrm>
          <a:prstGeom prst="rect">
            <a:avLst/>
          </a:prstGeom>
        </p:spPr>
      </p:pic>
    </p:spTree>
    <p:extLst>
      <p:ext uri="{BB962C8B-B14F-4D97-AF65-F5344CB8AC3E}">
        <p14:creationId xmlns:p14="http://schemas.microsoft.com/office/powerpoint/2010/main" val="7353254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5F95B0D-3209-4B19-B92C-FD2C9390813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53D7E1DD-2D38-4E1D-80DE-CE50E45F5B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905B7A-D731-45B4-A8B7-70BD8A1C47E0}"/>
              </a:ext>
            </a:extLst>
          </p:cNvPr>
          <p:cNvSpPr>
            <a:spLocks noGrp="1"/>
          </p:cNvSpPr>
          <p:nvPr>
            <p:ph type="sldNum" sz="quarter" idx="12"/>
          </p:nvPr>
        </p:nvSpPr>
        <p:spPr/>
        <p:txBody>
          <a:bodyPr/>
          <a:lstStyle/>
          <a:p>
            <a:fld id="{735D93A8-F713-4F0C-9532-10BF74F351BC}" type="slidenum">
              <a:rPr lang="en-US" smtClean="0"/>
              <a:t>‹#›</a:t>
            </a:fld>
            <a:endParaRPr lang="en-US"/>
          </a:p>
        </p:txBody>
      </p:sp>
      <p:sp>
        <p:nvSpPr>
          <p:cNvPr id="7" name="Rectangle 6">
            <a:extLst>
              <a:ext uri="{FF2B5EF4-FFF2-40B4-BE49-F238E27FC236}">
                <a16:creationId xmlns:a16="http://schemas.microsoft.com/office/drawing/2014/main" id="{B9F384AA-5C73-49E0-A466-70D25B2A6698}"/>
              </a:ext>
            </a:extLst>
          </p:cNvPr>
          <p:cNvSpPr/>
          <p:nvPr userDrawn="1"/>
        </p:nvSpPr>
        <p:spPr bwMode="auto">
          <a:xfrm>
            <a:off x="7132637" y="0"/>
            <a:ext cx="5303838" cy="6994525"/>
          </a:xfrm>
          <a:prstGeom prst="rect">
            <a:avLst/>
          </a:prstGeom>
          <a:solidFill>
            <a:srgbClr val="28282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8" name="Title 3">
            <a:extLst>
              <a:ext uri="{FF2B5EF4-FFF2-40B4-BE49-F238E27FC236}">
                <a16:creationId xmlns:a16="http://schemas.microsoft.com/office/drawing/2014/main" id="{92F4A9B6-6850-4D88-944C-017F536364DC}"/>
              </a:ext>
            </a:extLst>
          </p:cNvPr>
          <p:cNvSpPr>
            <a:spLocks noGrp="1"/>
          </p:cNvSpPr>
          <p:nvPr>
            <p:ph type="title" idx="4294967295"/>
          </p:nvPr>
        </p:nvSpPr>
        <p:spPr>
          <a:xfrm>
            <a:off x="293899" y="201496"/>
            <a:ext cx="10724938" cy="1351952"/>
          </a:xfrm>
        </p:spPr>
        <p:txBody>
          <a:bodyPr>
            <a:normAutofit/>
          </a:bodyPr>
          <a:lstStyle>
            <a:lvl1pPr>
              <a:defRPr>
                <a:latin typeface="Segoe UI Semibold" panose="020B0702040204020203" pitchFamily="34" charset="0"/>
                <a:cs typeface="Segoe UI Semibold" panose="020B0702040204020203" pitchFamily="34" charset="0"/>
              </a:defRPr>
            </a:lvl1pPr>
          </a:lstStyle>
          <a:p>
            <a:r>
              <a:rPr lang="en-US" sz="5200">
                <a:solidFill>
                  <a:srgbClr val="2F2F2F"/>
                </a:solidFill>
              </a:rPr>
              <a:t>Join an existing group</a:t>
            </a:r>
          </a:p>
        </p:txBody>
      </p:sp>
      <p:sp>
        <p:nvSpPr>
          <p:cNvPr id="9" name="Content Placeholder 4">
            <a:extLst>
              <a:ext uri="{FF2B5EF4-FFF2-40B4-BE49-F238E27FC236}">
                <a16:creationId xmlns:a16="http://schemas.microsoft.com/office/drawing/2014/main" id="{AFC80A59-EFEE-43C9-936B-91D7F79BBF4E}"/>
              </a:ext>
            </a:extLst>
          </p:cNvPr>
          <p:cNvSpPr>
            <a:spLocks noGrp="1"/>
          </p:cNvSpPr>
          <p:nvPr>
            <p:ph idx="4294967295" hasCustomPrompt="1"/>
          </p:nvPr>
        </p:nvSpPr>
        <p:spPr>
          <a:xfrm>
            <a:off x="371439" y="1211263"/>
            <a:ext cx="6532598" cy="5529660"/>
          </a:xfrm>
        </p:spPr>
        <p:txBody>
          <a:bodyPr>
            <a:normAutofit/>
          </a:bodyPr>
          <a:lstStyle>
            <a:lvl1pPr>
              <a:lnSpc>
                <a:spcPct val="110000"/>
              </a:lnSpc>
              <a:spcBef>
                <a:spcPts val="0"/>
              </a:spcBef>
              <a:buSzPct val="70000"/>
              <a:defRPr sz="1600">
                <a:latin typeface="+mn-lt"/>
              </a:defRPr>
            </a:lvl1pPr>
            <a:lvl2pPr marL="0" indent="0">
              <a:lnSpc>
                <a:spcPct val="110000"/>
              </a:lnSpc>
              <a:spcBef>
                <a:spcPts val="0"/>
              </a:spcBef>
              <a:defRPr sz="1600">
                <a:latin typeface="Segoe UI" panose="020B0502040204020203" pitchFamily="34" charset="0"/>
                <a:cs typeface="Segoe UI" panose="020B0502040204020203" pitchFamily="34" charset="0"/>
              </a:defRPr>
            </a:lvl2pPr>
          </a:lstStyle>
          <a:p>
            <a:r>
              <a:rPr lang="en-US" sz="1632">
                <a:solidFill>
                  <a:srgbClr val="2F2F2F"/>
                </a:solidFill>
                <a:latin typeface="Segoe UI Semibold" panose="020B0702040204020203" pitchFamily="34" charset="0"/>
                <a:cs typeface="Segoe UI Semibold" panose="020B0702040204020203" pitchFamily="34" charset="0"/>
              </a:rPr>
              <a:t>Groups are a great way to stay informed about a topic or collaborate with people across your company. Some groups </a:t>
            </a:r>
            <a:br>
              <a:rPr lang="en-US" sz="1632">
                <a:solidFill>
                  <a:srgbClr val="2F2F2F"/>
                </a:solidFill>
                <a:latin typeface="Segoe UI Semibold" panose="020B0702040204020203" pitchFamily="34" charset="0"/>
                <a:cs typeface="Segoe UI Semibold" panose="020B0702040204020203" pitchFamily="34" charset="0"/>
              </a:rPr>
            </a:br>
            <a:r>
              <a:rPr lang="en-US" sz="1632">
                <a:solidFill>
                  <a:srgbClr val="2F2F2F"/>
                </a:solidFill>
                <a:latin typeface="Segoe UI Semibold" panose="020B0702040204020203" pitchFamily="34" charset="0"/>
                <a:cs typeface="Segoe UI Semibold" panose="020B0702040204020203" pitchFamily="34" charset="0"/>
              </a:rPr>
              <a:t>are public and easy to join, while others are private and </a:t>
            </a:r>
            <a:br>
              <a:rPr lang="en-US" sz="1632">
                <a:solidFill>
                  <a:srgbClr val="2F2F2F"/>
                </a:solidFill>
                <a:latin typeface="Segoe UI Semibold" panose="020B0702040204020203" pitchFamily="34" charset="0"/>
                <a:cs typeface="Segoe UI Semibold" panose="020B0702040204020203" pitchFamily="34" charset="0"/>
              </a:rPr>
            </a:br>
            <a:r>
              <a:rPr lang="en-US" sz="1632">
                <a:solidFill>
                  <a:srgbClr val="2F2F2F"/>
                </a:solidFill>
                <a:latin typeface="Segoe UI Semibold" panose="020B0702040204020203" pitchFamily="34" charset="0"/>
                <a:cs typeface="Segoe UI Semibold" panose="020B0702040204020203" pitchFamily="34" charset="0"/>
              </a:rPr>
              <a:t>require approval.</a:t>
            </a:r>
            <a:br>
              <a:rPr lang="en-US" sz="1632">
                <a:solidFill>
                  <a:srgbClr val="2F2F2F"/>
                </a:solidFill>
                <a:latin typeface="Segoe UI Semibold" panose="020B0702040204020203" pitchFamily="34" charset="0"/>
                <a:cs typeface="Segoe UI Semibold" panose="020B0702040204020203" pitchFamily="34" charset="0"/>
              </a:rPr>
            </a:br>
            <a:endParaRPr lang="en-US" sz="1632">
              <a:solidFill>
                <a:srgbClr val="2F2F2F"/>
              </a:solidFill>
              <a:latin typeface="Segoe UI Semibold" panose="020B0702040204020203" pitchFamily="34" charset="0"/>
              <a:cs typeface="Segoe UI Semibold" panose="020B0702040204020203" pitchFamily="34" charset="0"/>
            </a:endParaRPr>
          </a:p>
          <a:p>
            <a:pPr marL="524586" indent="-524586">
              <a:spcAft>
                <a:spcPts val="612"/>
              </a:spcAft>
              <a:buClr>
                <a:srgbClr val="C00000"/>
              </a:buClr>
              <a:buAutoNum type="arabicPeriod"/>
            </a:pPr>
            <a:r>
              <a:rPr lang="en-US" sz="1632">
                <a:solidFill>
                  <a:srgbClr val="2F2F2F"/>
                </a:solidFill>
              </a:rPr>
              <a:t>On the left navigation, click </a:t>
            </a:r>
            <a:r>
              <a:rPr lang="en-US" sz="1632" b="1">
                <a:solidFill>
                  <a:srgbClr val="2F2F2F"/>
                </a:solidFill>
              </a:rPr>
              <a:t>Discover more groups</a:t>
            </a:r>
            <a:r>
              <a:rPr lang="en-US" sz="1632">
                <a:solidFill>
                  <a:srgbClr val="2F2F2F"/>
                </a:solidFill>
              </a:rPr>
              <a:t>.</a:t>
            </a:r>
            <a:endParaRPr lang="en-US" sz="1632" b="1">
              <a:solidFill>
                <a:srgbClr val="2F2F2F"/>
              </a:solidFill>
            </a:endParaRPr>
          </a:p>
          <a:p>
            <a:pPr marL="524586" indent="-524586">
              <a:spcAft>
                <a:spcPts val="612"/>
              </a:spcAft>
              <a:buClr>
                <a:srgbClr val="C00000"/>
              </a:buClr>
              <a:buAutoNum type="arabicPeriod"/>
            </a:pPr>
            <a:r>
              <a:rPr lang="en-US" sz="1632">
                <a:solidFill>
                  <a:srgbClr val="2F2F2F"/>
                </a:solidFill>
              </a:rPr>
              <a:t>Browse or use search to find groups. Read through descriptions, scroll through the group feed, or look at members to figure out if the group is relevant to you.</a:t>
            </a:r>
          </a:p>
          <a:p>
            <a:pPr lvl="1">
              <a:spcAft>
                <a:spcPts val="612"/>
              </a:spcAft>
              <a:buClr>
                <a:srgbClr val="C00000"/>
              </a:buClr>
            </a:pPr>
            <a:r>
              <a:rPr lang="en-US" sz="1632">
                <a:solidFill>
                  <a:srgbClr val="2F2F2F"/>
                </a:solidFill>
              </a:rPr>
              <a:t>The All Company group is the default group, and you’re automatically part of this group.</a:t>
            </a:r>
          </a:p>
          <a:p>
            <a:pPr marL="524586" indent="-524586">
              <a:spcAft>
                <a:spcPts val="612"/>
              </a:spcAft>
              <a:buClr>
                <a:srgbClr val="C00000"/>
              </a:buClr>
              <a:buAutoNum type="arabicPeriod"/>
            </a:pPr>
            <a:r>
              <a:rPr lang="en-US" sz="1632">
                <a:solidFill>
                  <a:srgbClr val="2F2F2F"/>
                </a:solidFill>
              </a:rPr>
              <a:t>Click </a:t>
            </a:r>
            <a:r>
              <a:rPr lang="en-US" sz="1632" b="1">
                <a:solidFill>
                  <a:srgbClr val="2F2F2F"/>
                </a:solidFill>
              </a:rPr>
              <a:t>+ Join </a:t>
            </a:r>
            <a:r>
              <a:rPr lang="en-US" sz="1632">
                <a:solidFill>
                  <a:srgbClr val="2F2F2F"/>
                </a:solidFill>
              </a:rPr>
              <a:t>when you find a group that interests you.  </a:t>
            </a:r>
          </a:p>
          <a:p>
            <a:pPr lvl="1">
              <a:spcAft>
                <a:spcPts val="612"/>
              </a:spcAft>
              <a:buClr>
                <a:srgbClr val="C00000"/>
              </a:buClr>
            </a:pPr>
            <a:r>
              <a:rPr lang="en-US" sz="1632">
                <a:solidFill>
                  <a:srgbClr val="2F2F2F"/>
                </a:solidFill>
              </a:rPr>
              <a:t>If the group is public, you will be instantly added to it; if it is private, the group administrator will need to approve your join request.</a:t>
            </a:r>
            <a:br>
              <a:rPr lang="en-US" sz="1632">
                <a:solidFill>
                  <a:srgbClr val="2F2F2F"/>
                </a:solidFill>
              </a:rPr>
            </a:br>
            <a:br>
              <a:rPr lang="en-US" sz="1632">
                <a:solidFill>
                  <a:srgbClr val="2F2F2F"/>
                </a:solidFill>
              </a:rPr>
            </a:br>
            <a:endParaRPr lang="en-US" sz="1632">
              <a:solidFill>
                <a:srgbClr val="2F2F2F"/>
              </a:solidFill>
            </a:endParaRPr>
          </a:p>
          <a:p>
            <a:r>
              <a:rPr lang="en-US" sz="1632">
                <a:solidFill>
                  <a:srgbClr val="D83B01"/>
                </a:solidFill>
                <a:latin typeface="Segoe UI Semibold" panose="020B0702040204020203" pitchFamily="34" charset="0"/>
                <a:cs typeface="Segoe UI Semibold" panose="020B0702040204020203" pitchFamily="34" charset="0"/>
              </a:rPr>
              <a:t>All groups you are a member of will appear in the left </a:t>
            </a:r>
            <a:br>
              <a:rPr lang="en-US" sz="1632">
                <a:solidFill>
                  <a:srgbClr val="D83B01"/>
                </a:solidFill>
                <a:latin typeface="Segoe UI Semibold" panose="020B0702040204020203" pitchFamily="34" charset="0"/>
                <a:cs typeface="Segoe UI Semibold" panose="020B0702040204020203" pitchFamily="34" charset="0"/>
              </a:rPr>
            </a:br>
            <a:r>
              <a:rPr lang="en-US" sz="1632">
                <a:solidFill>
                  <a:srgbClr val="D83B01"/>
                </a:solidFill>
                <a:latin typeface="Segoe UI Semibold" panose="020B0702040204020203" pitchFamily="34" charset="0"/>
                <a:cs typeface="Segoe UI Semibold" panose="020B0702040204020203" pitchFamily="34" charset="0"/>
              </a:rPr>
              <a:t>navigation pane.</a:t>
            </a:r>
          </a:p>
          <a:p>
            <a:pPr marL="524586" indent="-524586">
              <a:buAutoNum type="arabicPeriod"/>
            </a:pPr>
            <a:endParaRPr lang="en-US" sz="1632">
              <a:solidFill>
                <a:srgbClr val="2F2F2F"/>
              </a:solidFill>
            </a:endParaRPr>
          </a:p>
          <a:p>
            <a:endParaRPr lang="en-US" sz="1632">
              <a:solidFill>
                <a:srgbClr val="2F2F2F"/>
              </a:solidFill>
            </a:endParaRPr>
          </a:p>
        </p:txBody>
      </p:sp>
    </p:spTree>
    <p:extLst>
      <p:ext uri="{BB962C8B-B14F-4D97-AF65-F5344CB8AC3E}">
        <p14:creationId xmlns:p14="http://schemas.microsoft.com/office/powerpoint/2010/main" val="13692917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Demo slide">
    <p:bg>
      <p:bgPr>
        <a:solidFill>
          <a:srgbClr val="0078D4"/>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4638" y="3421062"/>
            <a:ext cx="10058401" cy="738664"/>
          </a:xfrm>
          <a:noFill/>
        </p:spPr>
        <p:txBody>
          <a:bodyPr lIns="182880" tIns="146304" rIns="182880" bIns="146304">
            <a:spAutoFit/>
          </a:bodyPr>
          <a:lstStyle>
            <a:lvl1pPr marL="0" indent="0">
              <a:spcBef>
                <a:spcPts val="0"/>
              </a:spcBef>
              <a:buNone/>
              <a:defRPr sz="3200" spc="0" baseline="0">
                <a:gradFill>
                  <a:gsLst>
                    <a:gs pos="0">
                      <a:schemeClr val="tx1"/>
                    </a:gs>
                    <a:gs pos="100000">
                      <a:schemeClr val="tx1"/>
                    </a:gs>
                  </a:gsLst>
                  <a:lin ang="5400000" scaled="0"/>
                </a:gradFill>
                <a:latin typeface="Segoe UI Semibold" panose="020B0702040204020203" pitchFamily="34" charset="0"/>
                <a:cs typeface="Segoe UI Semibold" panose="020B0702040204020203" pitchFamily="34" charset="0"/>
              </a:defRPr>
            </a:lvl1pPr>
          </a:lstStyle>
          <a:p>
            <a:pPr lvl="0"/>
            <a:r>
              <a:rPr lang="en-US"/>
              <a:t>Speaker Name</a:t>
            </a:r>
          </a:p>
        </p:txBody>
      </p:sp>
      <p:sp>
        <p:nvSpPr>
          <p:cNvPr id="4" name="Rectangle 3">
            <a:extLst>
              <a:ext uri="{FF2B5EF4-FFF2-40B4-BE49-F238E27FC236}">
                <a16:creationId xmlns:a16="http://schemas.microsoft.com/office/drawing/2014/main" id="{E1F34556-33D5-4DCA-BF48-8D39D543F0EB}"/>
              </a:ext>
            </a:extLst>
          </p:cNvPr>
          <p:cNvSpPr/>
          <p:nvPr userDrawn="1"/>
        </p:nvSpPr>
        <p:spPr bwMode="auto">
          <a:xfrm>
            <a:off x="11780837" y="1363662"/>
            <a:ext cx="655638" cy="1447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cxnSp>
        <p:nvCxnSpPr>
          <p:cNvPr id="8" name="Straight Connector 7">
            <a:extLst>
              <a:ext uri="{FF2B5EF4-FFF2-40B4-BE49-F238E27FC236}">
                <a16:creationId xmlns:a16="http://schemas.microsoft.com/office/drawing/2014/main" id="{4A80A92B-5230-4417-8195-2A0BB23003CC}"/>
              </a:ext>
            </a:extLst>
          </p:cNvPr>
          <p:cNvCxnSpPr/>
          <p:nvPr userDrawn="1"/>
        </p:nvCxnSpPr>
        <p:spPr>
          <a:xfrm>
            <a:off x="11780837" y="0"/>
            <a:ext cx="0" cy="6994525"/>
          </a:xfrm>
          <a:prstGeom prst="line">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A15F523-EEFD-447C-A210-65F02F0AE4E3}"/>
              </a:ext>
            </a:extLst>
          </p:cNvPr>
          <p:cNvCxnSpPr/>
          <p:nvPr userDrawn="1"/>
        </p:nvCxnSpPr>
        <p:spPr>
          <a:xfrm>
            <a:off x="11780837" y="1363662"/>
            <a:ext cx="655638"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32AB1A3-B821-4CDE-84EE-6A0FB8DBBE74}"/>
              </a:ext>
            </a:extLst>
          </p:cNvPr>
          <p:cNvCxnSpPr/>
          <p:nvPr userDrawn="1"/>
        </p:nvCxnSpPr>
        <p:spPr>
          <a:xfrm>
            <a:off x="11780837" y="2811462"/>
            <a:ext cx="655638" cy="0"/>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E399FE1-89F9-4D17-A9C3-23EA58FDE96A}"/>
              </a:ext>
            </a:extLst>
          </p:cNvPr>
          <p:cNvCxnSpPr/>
          <p:nvPr userDrawn="1"/>
        </p:nvCxnSpPr>
        <p:spPr>
          <a:xfrm>
            <a:off x="11780837" y="4259262"/>
            <a:ext cx="655638" cy="0"/>
          </a:xfrm>
          <a:prstGeom prst="line">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9C7DAC5-A759-4BFC-80ED-98DCBAF0B905}"/>
              </a:ext>
            </a:extLst>
          </p:cNvPr>
          <p:cNvCxnSpPr/>
          <p:nvPr userDrawn="1"/>
        </p:nvCxnSpPr>
        <p:spPr>
          <a:xfrm>
            <a:off x="11780837" y="5707062"/>
            <a:ext cx="655638" cy="0"/>
          </a:xfrm>
          <a:prstGeom prst="line">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13" name="Graphic 12">
            <a:extLst>
              <a:ext uri="{FF2B5EF4-FFF2-40B4-BE49-F238E27FC236}">
                <a16:creationId xmlns:a16="http://schemas.microsoft.com/office/drawing/2014/main" id="{EDFB7074-938B-4DEC-8C79-4C5E5D2EF0B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2009438" y="525462"/>
            <a:ext cx="304800" cy="380144"/>
          </a:xfrm>
          <a:prstGeom prst="rect">
            <a:avLst/>
          </a:prstGeom>
        </p:spPr>
      </p:pic>
      <p:pic>
        <p:nvPicPr>
          <p:cNvPr id="14" name="Graphic 13">
            <a:extLst>
              <a:ext uri="{FF2B5EF4-FFF2-40B4-BE49-F238E27FC236}">
                <a16:creationId xmlns:a16="http://schemas.microsoft.com/office/drawing/2014/main" id="{EEEB97CC-19E7-4177-9BA9-C80763ECF78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954157" y="3344863"/>
            <a:ext cx="308999" cy="380999"/>
          </a:xfrm>
          <a:prstGeom prst="rect">
            <a:avLst/>
          </a:prstGeom>
        </p:spPr>
      </p:pic>
      <p:pic>
        <p:nvPicPr>
          <p:cNvPr id="15" name="Graphic 14">
            <a:extLst>
              <a:ext uri="{FF2B5EF4-FFF2-40B4-BE49-F238E27FC236}">
                <a16:creationId xmlns:a16="http://schemas.microsoft.com/office/drawing/2014/main" id="{20053A83-2F4D-402A-ABFB-A7CEF5A8D172}"/>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1889581" y="4780315"/>
            <a:ext cx="438150" cy="405694"/>
          </a:xfrm>
          <a:prstGeom prst="rect">
            <a:avLst/>
          </a:prstGeom>
        </p:spPr>
      </p:pic>
      <p:pic>
        <p:nvPicPr>
          <p:cNvPr id="16" name="Graphic 15">
            <a:extLst>
              <a:ext uri="{FF2B5EF4-FFF2-40B4-BE49-F238E27FC236}">
                <a16:creationId xmlns:a16="http://schemas.microsoft.com/office/drawing/2014/main" id="{EC338697-3CE2-4F53-B7A2-D86A9A750F1A}"/>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1885918" y="6278562"/>
            <a:ext cx="445477" cy="304800"/>
          </a:xfrm>
          <a:prstGeom prst="rect">
            <a:avLst/>
          </a:prstGeom>
        </p:spPr>
      </p:pic>
      <p:pic>
        <p:nvPicPr>
          <p:cNvPr id="17" name="Graphic 16">
            <a:extLst>
              <a:ext uri="{FF2B5EF4-FFF2-40B4-BE49-F238E27FC236}">
                <a16:creationId xmlns:a16="http://schemas.microsoft.com/office/drawing/2014/main" id="{D9849C09-F835-40DB-849E-458DC8C9F55B}"/>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11926181" y="1897063"/>
            <a:ext cx="388056" cy="381000"/>
          </a:xfrm>
          <a:prstGeom prst="rect">
            <a:avLst/>
          </a:prstGeom>
        </p:spPr>
      </p:pic>
    </p:spTree>
    <p:extLst>
      <p:ext uri="{BB962C8B-B14F-4D97-AF65-F5344CB8AC3E}">
        <p14:creationId xmlns:p14="http://schemas.microsoft.com/office/powerpoint/2010/main" val="74789528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95274"/>
            <a:ext cx="11429998" cy="917575"/>
          </a:xfrm>
        </p:spPr>
        <p:txBody>
          <a:bodyPr/>
          <a:lstStyle>
            <a:lvl1pPr>
              <a:defRPr sz="7200">
                <a:latin typeface="Segoe UI Semibold" panose="020B0702040204020203" pitchFamily="34" charset="0"/>
                <a:cs typeface="Segoe UI Semibold" panose="020B0702040204020203" pitchFamily="34" charset="0"/>
              </a:defRPr>
            </a:lvl1pPr>
          </a:lstStyle>
          <a:p>
            <a:r>
              <a:rPr lang="en-US"/>
              <a:t>72pt medium header</a:t>
            </a:r>
          </a:p>
        </p:txBody>
      </p:sp>
      <p:sp>
        <p:nvSpPr>
          <p:cNvPr id="5" name="Text Placeholder 4">
            <a:extLst>
              <a:ext uri="{FF2B5EF4-FFF2-40B4-BE49-F238E27FC236}">
                <a16:creationId xmlns:a16="http://schemas.microsoft.com/office/drawing/2014/main" id="{24E8B832-71F7-4397-AFAC-EFCF29081CE4}"/>
              </a:ext>
            </a:extLst>
          </p:cNvPr>
          <p:cNvSpPr>
            <a:spLocks noGrp="1"/>
          </p:cNvSpPr>
          <p:nvPr>
            <p:ph type="body" sz="quarter" idx="11" hasCustomPrompt="1"/>
          </p:nvPr>
        </p:nvSpPr>
        <p:spPr>
          <a:xfrm>
            <a:off x="274637" y="1560806"/>
            <a:ext cx="8686800" cy="489365"/>
          </a:xfrm>
        </p:spPr>
        <p:txBody>
          <a:bodyPr/>
          <a:lstStyle>
            <a:lvl1pPr marL="0" marR="0" indent="0" algn="l" defTabSz="932742" rtl="0" eaLnBrk="1" fontAlgn="auto" latinLnBrk="0" hangingPunct="1">
              <a:lnSpc>
                <a:spcPct val="90000"/>
              </a:lnSpc>
              <a:spcBef>
                <a:spcPct val="20000"/>
              </a:spcBef>
              <a:spcAft>
                <a:spcPts val="0"/>
              </a:spcAft>
              <a:buClrTx/>
              <a:buSzPct val="90000"/>
              <a:buFont typeface="Wingdings" panose="05000000000000000000" pitchFamily="2" charset="2"/>
              <a:buNone/>
              <a:tabLst/>
              <a:defRPr sz="2200">
                <a:latin typeface="Segoe UI Semibold" panose="020B0702040204020203" pitchFamily="34" charset="0"/>
                <a:cs typeface="Segoe UI Semibold" panose="020B0702040204020203" pitchFamily="34" charset="0"/>
              </a:defRPr>
            </a:lvl1pPr>
          </a:lstStyle>
          <a:p>
            <a:pPr lvl="0"/>
            <a:r>
              <a:rPr lang="en-US"/>
              <a:t>22pt small headline</a:t>
            </a:r>
          </a:p>
        </p:txBody>
      </p:sp>
      <p:sp>
        <p:nvSpPr>
          <p:cNvPr id="6" name="Text Placeholder 4">
            <a:extLst>
              <a:ext uri="{FF2B5EF4-FFF2-40B4-BE49-F238E27FC236}">
                <a16:creationId xmlns:a16="http://schemas.microsoft.com/office/drawing/2014/main" id="{3CE83DBB-2123-4464-8B4A-DC90E3FA6F76}"/>
              </a:ext>
            </a:extLst>
          </p:cNvPr>
          <p:cNvSpPr>
            <a:spLocks noGrp="1"/>
          </p:cNvSpPr>
          <p:nvPr>
            <p:ph type="body" sz="quarter" idx="12" hasCustomPrompt="1"/>
          </p:nvPr>
        </p:nvSpPr>
        <p:spPr>
          <a:xfrm>
            <a:off x="274636" y="2094206"/>
            <a:ext cx="8686801" cy="3028521"/>
          </a:xfrm>
        </p:spPr>
        <p:txBody>
          <a:bodyPr/>
          <a:lstStyle>
            <a:lvl1pPr marL="0" marR="0" indent="0" algn="l" defTabSz="932742" rtl="0" eaLnBrk="1" fontAlgn="auto" latinLnBrk="0" hangingPunct="1">
              <a:lnSpc>
                <a:spcPct val="120000"/>
              </a:lnSpc>
              <a:spcBef>
                <a:spcPts val="0"/>
              </a:spcBef>
              <a:spcAft>
                <a:spcPts val="1200"/>
              </a:spcAft>
              <a:buClrTx/>
              <a:buSzPct val="90000"/>
              <a:buFont typeface="Wingdings" panose="05000000000000000000" pitchFamily="2" charset="2"/>
              <a:buNone/>
              <a:tabLst/>
              <a:defRPr sz="2200">
                <a:latin typeface="+mn-lt"/>
              </a:defRPr>
            </a:lvl1pPr>
          </a:lstStyle>
          <a:p>
            <a:pPr lvl="0"/>
            <a:r>
              <a:rPr lang="en-US"/>
              <a:t>22pt Body copy. </a:t>
            </a:r>
            <a:r>
              <a:rPr lang="en-US" b="0" i="0">
                <a:solidFill>
                  <a:srgbClr val="000000"/>
                </a:solidFill>
                <a:effectLst/>
                <a:latin typeface="Open Sans"/>
              </a:rPr>
              <a:t>Lorem ipsum dolor sit </a:t>
            </a:r>
            <a:r>
              <a:rPr lang="en-US" b="0" i="0" err="1">
                <a:solidFill>
                  <a:srgbClr val="000000"/>
                </a:solidFill>
                <a:effectLst/>
                <a:latin typeface="Open Sans"/>
              </a:rPr>
              <a:t>amet</a:t>
            </a:r>
            <a:r>
              <a:rPr lang="en-US" b="0" i="0">
                <a:solidFill>
                  <a:srgbClr val="000000"/>
                </a:solidFill>
                <a:effectLst/>
                <a:latin typeface="Open Sans"/>
              </a:rPr>
              <a:t>, </a:t>
            </a:r>
            <a:r>
              <a:rPr lang="en-US" b="0" i="0" err="1">
                <a:solidFill>
                  <a:srgbClr val="000000"/>
                </a:solidFill>
                <a:effectLst/>
                <a:latin typeface="Open Sans"/>
              </a:rPr>
              <a:t>consectetur</a:t>
            </a:r>
            <a:r>
              <a:rPr lang="en-US" b="0" i="0">
                <a:solidFill>
                  <a:srgbClr val="000000"/>
                </a:solidFill>
                <a:effectLst/>
                <a:latin typeface="Open Sans"/>
              </a:rPr>
              <a:t> </a:t>
            </a:r>
            <a:r>
              <a:rPr lang="en-US" b="0" i="0" err="1">
                <a:solidFill>
                  <a:srgbClr val="000000"/>
                </a:solidFill>
                <a:effectLst/>
                <a:latin typeface="Open Sans"/>
              </a:rPr>
              <a:t>adipiscing</a:t>
            </a:r>
            <a:r>
              <a:rPr lang="en-US" b="0" i="0">
                <a:solidFill>
                  <a:srgbClr val="000000"/>
                </a:solidFill>
                <a:effectLst/>
                <a:latin typeface="Open Sans"/>
              </a:rPr>
              <a:t> </a:t>
            </a:r>
            <a:r>
              <a:rPr lang="en-US" b="0" i="0" err="1">
                <a:solidFill>
                  <a:srgbClr val="000000"/>
                </a:solidFill>
                <a:effectLst/>
                <a:latin typeface="Open Sans"/>
              </a:rPr>
              <a:t>elit</a:t>
            </a:r>
            <a:r>
              <a:rPr lang="en-US" b="0" i="0">
                <a:solidFill>
                  <a:srgbClr val="000000"/>
                </a:solidFill>
                <a:effectLst/>
                <a:latin typeface="Open Sans"/>
              </a:rPr>
              <a:t>, </a:t>
            </a:r>
            <a:r>
              <a:rPr lang="en-US" b="0" i="0" err="1">
                <a:solidFill>
                  <a:srgbClr val="000000"/>
                </a:solidFill>
                <a:effectLst/>
                <a:latin typeface="Open Sans"/>
              </a:rPr>
              <a:t>sed</a:t>
            </a:r>
            <a:r>
              <a:rPr lang="en-US" b="0" i="0">
                <a:solidFill>
                  <a:srgbClr val="000000"/>
                </a:solidFill>
                <a:effectLst/>
                <a:latin typeface="Open Sans"/>
              </a:rPr>
              <a:t> do </a:t>
            </a:r>
            <a:r>
              <a:rPr lang="en-US" b="0" i="0" err="1">
                <a:solidFill>
                  <a:srgbClr val="000000"/>
                </a:solidFill>
                <a:effectLst/>
                <a:latin typeface="Open Sans"/>
              </a:rPr>
              <a:t>eiusmod</a:t>
            </a:r>
            <a:r>
              <a:rPr lang="en-US" b="0" i="0">
                <a:solidFill>
                  <a:srgbClr val="000000"/>
                </a:solidFill>
                <a:effectLst/>
                <a:latin typeface="Open Sans"/>
              </a:rPr>
              <a:t> </a:t>
            </a:r>
            <a:r>
              <a:rPr lang="en-US" b="0" i="0" err="1">
                <a:solidFill>
                  <a:srgbClr val="000000"/>
                </a:solidFill>
                <a:effectLst/>
                <a:latin typeface="Open Sans"/>
              </a:rPr>
              <a:t>tempor</a:t>
            </a:r>
            <a:r>
              <a:rPr lang="en-US" b="0" i="0">
                <a:solidFill>
                  <a:srgbClr val="000000"/>
                </a:solidFill>
                <a:effectLst/>
                <a:latin typeface="Open Sans"/>
              </a:rPr>
              <a:t> </a:t>
            </a:r>
            <a:r>
              <a:rPr lang="en-US" b="0" i="0" err="1">
                <a:solidFill>
                  <a:srgbClr val="000000"/>
                </a:solidFill>
                <a:effectLst/>
                <a:latin typeface="Open Sans"/>
              </a:rPr>
              <a:t>incididunt</a:t>
            </a:r>
            <a:r>
              <a:rPr lang="en-US" b="0" i="0">
                <a:solidFill>
                  <a:srgbClr val="000000"/>
                </a:solidFill>
                <a:effectLst/>
                <a:latin typeface="Open Sans"/>
              </a:rPr>
              <a:t> </a:t>
            </a:r>
            <a:r>
              <a:rPr lang="en-US" b="0" i="0" err="1">
                <a:solidFill>
                  <a:srgbClr val="000000"/>
                </a:solidFill>
                <a:effectLst/>
                <a:latin typeface="Open Sans"/>
              </a:rPr>
              <a:t>ut</a:t>
            </a:r>
            <a:r>
              <a:rPr lang="en-US" b="0" i="0">
                <a:solidFill>
                  <a:srgbClr val="000000"/>
                </a:solidFill>
                <a:effectLst/>
                <a:latin typeface="Open Sans"/>
              </a:rPr>
              <a:t> </a:t>
            </a:r>
            <a:r>
              <a:rPr lang="en-US" b="0" i="0" err="1">
                <a:solidFill>
                  <a:srgbClr val="000000"/>
                </a:solidFill>
                <a:effectLst/>
                <a:latin typeface="Open Sans"/>
              </a:rPr>
              <a:t>labore</a:t>
            </a:r>
            <a:r>
              <a:rPr lang="en-US" b="0" i="0">
                <a:solidFill>
                  <a:srgbClr val="000000"/>
                </a:solidFill>
                <a:effectLst/>
                <a:latin typeface="Open Sans"/>
              </a:rPr>
              <a:t> et </a:t>
            </a:r>
            <a:r>
              <a:rPr lang="en-US" b="0" i="0" err="1">
                <a:solidFill>
                  <a:srgbClr val="000000"/>
                </a:solidFill>
                <a:effectLst/>
                <a:latin typeface="Open Sans"/>
              </a:rPr>
              <a:t>dolore</a:t>
            </a:r>
            <a:r>
              <a:rPr lang="en-US" b="0" i="0">
                <a:solidFill>
                  <a:srgbClr val="000000"/>
                </a:solidFill>
                <a:effectLst/>
                <a:latin typeface="Open Sans"/>
              </a:rPr>
              <a:t> magna </a:t>
            </a:r>
            <a:r>
              <a:rPr lang="en-US" b="0" i="0" err="1">
                <a:solidFill>
                  <a:srgbClr val="000000"/>
                </a:solidFill>
                <a:effectLst/>
                <a:latin typeface="Open Sans"/>
              </a:rPr>
              <a:t>aliqua</a:t>
            </a:r>
            <a:r>
              <a:rPr lang="en-US" b="0" i="0">
                <a:solidFill>
                  <a:srgbClr val="000000"/>
                </a:solidFill>
                <a:effectLst/>
                <a:latin typeface="Open Sans"/>
              </a:rPr>
              <a:t>. </a:t>
            </a:r>
            <a:r>
              <a:rPr lang="en-US" b="0" i="0" err="1">
                <a:solidFill>
                  <a:srgbClr val="000000"/>
                </a:solidFill>
                <a:effectLst/>
                <a:latin typeface="Open Sans"/>
              </a:rPr>
              <a:t>Ut</a:t>
            </a:r>
            <a:r>
              <a:rPr lang="en-US" b="0" i="0">
                <a:solidFill>
                  <a:srgbClr val="000000"/>
                </a:solidFill>
                <a:effectLst/>
                <a:latin typeface="Open Sans"/>
              </a:rPr>
              <a:t> </a:t>
            </a:r>
            <a:r>
              <a:rPr lang="en-US" b="0" i="0" err="1">
                <a:solidFill>
                  <a:srgbClr val="000000"/>
                </a:solidFill>
                <a:effectLst/>
                <a:latin typeface="Open Sans"/>
              </a:rPr>
              <a:t>enim</a:t>
            </a:r>
            <a:r>
              <a:rPr lang="en-US" b="0" i="0">
                <a:solidFill>
                  <a:srgbClr val="000000"/>
                </a:solidFill>
                <a:effectLst/>
                <a:latin typeface="Open Sans"/>
              </a:rPr>
              <a:t> ad minim </a:t>
            </a:r>
            <a:r>
              <a:rPr lang="en-US" b="0" i="0" err="1">
                <a:solidFill>
                  <a:srgbClr val="000000"/>
                </a:solidFill>
                <a:effectLst/>
                <a:latin typeface="Open Sans"/>
              </a:rPr>
              <a:t>veniam</a:t>
            </a:r>
            <a:r>
              <a:rPr lang="en-US" b="0" i="0">
                <a:solidFill>
                  <a:srgbClr val="000000"/>
                </a:solidFill>
                <a:effectLst/>
                <a:latin typeface="Open Sans"/>
              </a:rPr>
              <a:t>, </a:t>
            </a:r>
            <a:r>
              <a:rPr lang="en-US" b="0" i="0" err="1">
                <a:solidFill>
                  <a:srgbClr val="000000"/>
                </a:solidFill>
                <a:effectLst/>
                <a:latin typeface="Open Sans"/>
              </a:rPr>
              <a:t>quis</a:t>
            </a:r>
            <a:r>
              <a:rPr lang="en-US" b="0" i="0">
                <a:solidFill>
                  <a:srgbClr val="000000"/>
                </a:solidFill>
                <a:effectLst/>
                <a:latin typeface="Open Sans"/>
              </a:rPr>
              <a:t> </a:t>
            </a:r>
            <a:r>
              <a:rPr lang="en-US" b="0" i="0" err="1">
                <a:solidFill>
                  <a:srgbClr val="000000"/>
                </a:solidFill>
                <a:effectLst/>
                <a:latin typeface="Open Sans"/>
              </a:rPr>
              <a:t>nostrud</a:t>
            </a:r>
            <a:r>
              <a:rPr lang="en-US" b="0" i="0">
                <a:solidFill>
                  <a:srgbClr val="000000"/>
                </a:solidFill>
                <a:effectLst/>
                <a:latin typeface="Open Sans"/>
              </a:rPr>
              <a:t> exercitation </a:t>
            </a:r>
            <a:r>
              <a:rPr lang="en-US" b="0" i="0" err="1">
                <a:solidFill>
                  <a:srgbClr val="000000"/>
                </a:solidFill>
                <a:effectLst/>
                <a:latin typeface="Open Sans"/>
              </a:rPr>
              <a:t>ullamco</a:t>
            </a:r>
            <a:r>
              <a:rPr lang="en-US" b="0" i="0">
                <a:solidFill>
                  <a:srgbClr val="000000"/>
                </a:solidFill>
                <a:effectLst/>
                <a:latin typeface="Open Sans"/>
              </a:rPr>
              <a:t> </a:t>
            </a:r>
            <a:r>
              <a:rPr lang="en-US" b="0" i="0" err="1">
                <a:solidFill>
                  <a:srgbClr val="000000"/>
                </a:solidFill>
                <a:effectLst/>
                <a:latin typeface="Open Sans"/>
              </a:rPr>
              <a:t>laboris</a:t>
            </a:r>
            <a:r>
              <a:rPr lang="en-US" b="0" i="0">
                <a:solidFill>
                  <a:srgbClr val="000000"/>
                </a:solidFill>
                <a:effectLst/>
                <a:latin typeface="Open Sans"/>
              </a:rPr>
              <a:t> nisi </a:t>
            </a:r>
            <a:r>
              <a:rPr lang="en-US" b="0" i="0" err="1">
                <a:solidFill>
                  <a:srgbClr val="000000"/>
                </a:solidFill>
                <a:effectLst/>
                <a:latin typeface="Open Sans"/>
              </a:rPr>
              <a:t>ut</a:t>
            </a:r>
            <a:r>
              <a:rPr lang="en-US" b="0" i="0">
                <a:solidFill>
                  <a:srgbClr val="000000"/>
                </a:solidFill>
                <a:effectLst/>
                <a:latin typeface="Open Sans"/>
              </a:rPr>
              <a:t> </a:t>
            </a:r>
            <a:r>
              <a:rPr lang="en-US" b="0" i="0" err="1">
                <a:solidFill>
                  <a:srgbClr val="000000"/>
                </a:solidFill>
                <a:effectLst/>
                <a:latin typeface="Open Sans"/>
              </a:rPr>
              <a:t>aliquip</a:t>
            </a:r>
            <a:r>
              <a:rPr lang="en-US" b="0" i="0">
                <a:solidFill>
                  <a:srgbClr val="000000"/>
                </a:solidFill>
                <a:effectLst/>
                <a:latin typeface="Open Sans"/>
              </a:rPr>
              <a:t> ex </a:t>
            </a:r>
            <a:r>
              <a:rPr lang="en-US" b="0" i="0" err="1">
                <a:solidFill>
                  <a:srgbClr val="000000"/>
                </a:solidFill>
                <a:effectLst/>
                <a:latin typeface="Open Sans"/>
              </a:rPr>
              <a:t>ea</a:t>
            </a:r>
            <a:r>
              <a:rPr lang="en-US" b="0" i="0">
                <a:solidFill>
                  <a:srgbClr val="000000"/>
                </a:solidFill>
                <a:effectLst/>
                <a:latin typeface="Open Sans"/>
              </a:rPr>
              <a:t> </a:t>
            </a:r>
            <a:r>
              <a:rPr lang="en-US" b="0" i="0" err="1">
                <a:solidFill>
                  <a:srgbClr val="000000"/>
                </a:solidFill>
                <a:effectLst/>
                <a:latin typeface="Open Sans"/>
              </a:rPr>
              <a:t>commodo</a:t>
            </a:r>
            <a:r>
              <a:rPr lang="en-US" b="0" i="0">
                <a:solidFill>
                  <a:srgbClr val="000000"/>
                </a:solidFill>
                <a:effectLst/>
                <a:latin typeface="Open Sans"/>
              </a:rPr>
              <a:t> </a:t>
            </a:r>
            <a:r>
              <a:rPr lang="en-US" b="0" i="0" err="1">
                <a:solidFill>
                  <a:srgbClr val="000000"/>
                </a:solidFill>
                <a:effectLst/>
                <a:latin typeface="Open Sans"/>
              </a:rPr>
              <a:t>consequat</a:t>
            </a:r>
            <a:r>
              <a:rPr lang="en-US" b="0" i="0">
                <a:solidFill>
                  <a:srgbClr val="000000"/>
                </a:solidFill>
                <a:effectLst/>
                <a:latin typeface="Open Sans"/>
              </a:rPr>
              <a:t>. Duis </a:t>
            </a:r>
            <a:r>
              <a:rPr lang="en-US" b="0" i="0" err="1">
                <a:solidFill>
                  <a:srgbClr val="000000"/>
                </a:solidFill>
                <a:effectLst/>
                <a:latin typeface="Open Sans"/>
              </a:rPr>
              <a:t>aute</a:t>
            </a:r>
            <a:r>
              <a:rPr lang="en-US" b="0" i="0">
                <a:solidFill>
                  <a:srgbClr val="000000"/>
                </a:solidFill>
                <a:effectLst/>
                <a:latin typeface="Open Sans"/>
              </a:rPr>
              <a:t> </a:t>
            </a:r>
            <a:r>
              <a:rPr lang="en-US" b="0" i="0" err="1">
                <a:solidFill>
                  <a:srgbClr val="000000"/>
                </a:solidFill>
                <a:effectLst/>
                <a:latin typeface="Open Sans"/>
              </a:rPr>
              <a:t>irure</a:t>
            </a:r>
            <a:r>
              <a:rPr lang="en-US" b="0" i="0">
                <a:solidFill>
                  <a:srgbClr val="000000"/>
                </a:solidFill>
                <a:effectLst/>
                <a:latin typeface="Open Sans"/>
              </a:rPr>
              <a:t> dolor in </a:t>
            </a:r>
            <a:r>
              <a:rPr lang="en-US" b="0" i="0" err="1">
                <a:solidFill>
                  <a:srgbClr val="000000"/>
                </a:solidFill>
                <a:effectLst/>
                <a:latin typeface="Open Sans"/>
              </a:rPr>
              <a:t>reprehenderit</a:t>
            </a:r>
            <a:r>
              <a:rPr lang="en-US" b="0" i="0">
                <a:solidFill>
                  <a:srgbClr val="000000"/>
                </a:solidFill>
                <a:effectLst/>
                <a:latin typeface="Open Sans"/>
              </a:rPr>
              <a:t> in </a:t>
            </a:r>
            <a:r>
              <a:rPr lang="en-US" b="0" i="0" err="1">
                <a:solidFill>
                  <a:srgbClr val="000000"/>
                </a:solidFill>
                <a:effectLst/>
                <a:latin typeface="Open Sans"/>
              </a:rPr>
              <a:t>voluptate</a:t>
            </a:r>
            <a:r>
              <a:rPr lang="en-US" b="0" i="0">
                <a:solidFill>
                  <a:srgbClr val="000000"/>
                </a:solidFill>
                <a:effectLst/>
                <a:latin typeface="Open Sans"/>
              </a:rPr>
              <a:t> </a:t>
            </a:r>
            <a:r>
              <a:rPr lang="en-US" b="0" i="0" err="1">
                <a:solidFill>
                  <a:srgbClr val="000000"/>
                </a:solidFill>
                <a:effectLst/>
                <a:latin typeface="Open Sans"/>
              </a:rPr>
              <a:t>velit</a:t>
            </a:r>
            <a:r>
              <a:rPr lang="en-US" b="0" i="0">
                <a:solidFill>
                  <a:srgbClr val="000000"/>
                </a:solidFill>
                <a:effectLst/>
                <a:latin typeface="Open Sans"/>
              </a:rPr>
              <a:t> </a:t>
            </a:r>
            <a:r>
              <a:rPr lang="en-US" b="0" i="0" err="1">
                <a:solidFill>
                  <a:srgbClr val="000000"/>
                </a:solidFill>
                <a:effectLst/>
                <a:latin typeface="Open Sans"/>
              </a:rPr>
              <a:t>esse</a:t>
            </a:r>
            <a:r>
              <a:rPr lang="en-US" b="0" i="0">
                <a:solidFill>
                  <a:srgbClr val="000000"/>
                </a:solidFill>
                <a:effectLst/>
                <a:latin typeface="Open Sans"/>
              </a:rPr>
              <a:t> </a:t>
            </a:r>
            <a:r>
              <a:rPr lang="en-US" b="0" i="0" err="1">
                <a:solidFill>
                  <a:srgbClr val="000000"/>
                </a:solidFill>
                <a:effectLst/>
                <a:latin typeface="Open Sans"/>
              </a:rPr>
              <a:t>cillum</a:t>
            </a:r>
            <a:r>
              <a:rPr lang="en-US" b="0" i="0">
                <a:solidFill>
                  <a:srgbClr val="000000"/>
                </a:solidFill>
                <a:effectLst/>
                <a:latin typeface="Open Sans"/>
              </a:rPr>
              <a:t> </a:t>
            </a:r>
            <a:r>
              <a:rPr lang="en-US" b="0" i="0" err="1">
                <a:solidFill>
                  <a:srgbClr val="000000"/>
                </a:solidFill>
                <a:effectLst/>
                <a:latin typeface="Open Sans"/>
              </a:rPr>
              <a:t>dolore</a:t>
            </a:r>
            <a:r>
              <a:rPr lang="en-US" b="0" i="0">
                <a:solidFill>
                  <a:srgbClr val="000000"/>
                </a:solidFill>
                <a:effectLst/>
                <a:latin typeface="Open Sans"/>
              </a:rPr>
              <a:t> </a:t>
            </a:r>
            <a:r>
              <a:rPr lang="en-US" b="0" i="0" err="1">
                <a:solidFill>
                  <a:srgbClr val="000000"/>
                </a:solidFill>
                <a:effectLst/>
                <a:latin typeface="Open Sans"/>
              </a:rPr>
              <a:t>eu</a:t>
            </a:r>
            <a:r>
              <a:rPr lang="en-US" b="0" i="0">
                <a:solidFill>
                  <a:srgbClr val="000000"/>
                </a:solidFill>
                <a:effectLst/>
                <a:latin typeface="Open Sans"/>
              </a:rPr>
              <a:t> </a:t>
            </a:r>
            <a:r>
              <a:rPr lang="en-US" b="0" i="0" err="1">
                <a:solidFill>
                  <a:srgbClr val="000000"/>
                </a:solidFill>
                <a:effectLst/>
                <a:latin typeface="Open Sans"/>
              </a:rPr>
              <a:t>fugiat</a:t>
            </a:r>
            <a:r>
              <a:rPr lang="en-US" b="0" i="0">
                <a:solidFill>
                  <a:srgbClr val="000000"/>
                </a:solidFill>
                <a:effectLst/>
                <a:latin typeface="Open Sans"/>
              </a:rPr>
              <a:t> </a:t>
            </a:r>
            <a:r>
              <a:rPr lang="en-US" b="0" i="0" err="1">
                <a:solidFill>
                  <a:srgbClr val="000000"/>
                </a:solidFill>
                <a:effectLst/>
                <a:latin typeface="Open Sans"/>
              </a:rPr>
              <a:t>nulla</a:t>
            </a:r>
            <a:r>
              <a:rPr lang="en-US" b="0" i="0">
                <a:solidFill>
                  <a:srgbClr val="000000"/>
                </a:solidFill>
                <a:effectLst/>
                <a:latin typeface="Open Sans"/>
              </a:rPr>
              <a:t> </a:t>
            </a:r>
            <a:r>
              <a:rPr lang="en-US" b="0" i="0" err="1">
                <a:solidFill>
                  <a:srgbClr val="000000"/>
                </a:solidFill>
                <a:effectLst/>
                <a:latin typeface="Open Sans"/>
              </a:rPr>
              <a:t>pariatur</a:t>
            </a:r>
            <a:r>
              <a:rPr lang="en-US" b="0" i="0">
                <a:solidFill>
                  <a:srgbClr val="000000"/>
                </a:solidFill>
                <a:effectLst/>
                <a:latin typeface="Open Sans"/>
              </a:rPr>
              <a:t>. </a:t>
            </a:r>
            <a:r>
              <a:rPr lang="en-US" b="0" i="0" err="1">
                <a:solidFill>
                  <a:srgbClr val="000000"/>
                </a:solidFill>
                <a:effectLst/>
                <a:latin typeface="Open Sans"/>
              </a:rPr>
              <a:t>Excepteur</a:t>
            </a:r>
            <a:r>
              <a:rPr lang="en-US" b="0" i="0">
                <a:solidFill>
                  <a:srgbClr val="000000"/>
                </a:solidFill>
                <a:effectLst/>
                <a:latin typeface="Open Sans"/>
              </a:rPr>
              <a:t> </a:t>
            </a:r>
            <a:r>
              <a:rPr lang="en-US" b="0" i="0" err="1">
                <a:solidFill>
                  <a:srgbClr val="000000"/>
                </a:solidFill>
                <a:effectLst/>
                <a:latin typeface="Open Sans"/>
              </a:rPr>
              <a:t>sint</a:t>
            </a:r>
            <a:r>
              <a:rPr lang="en-US" b="0" i="0">
                <a:solidFill>
                  <a:srgbClr val="000000"/>
                </a:solidFill>
                <a:effectLst/>
                <a:latin typeface="Open Sans"/>
              </a:rPr>
              <a:t> </a:t>
            </a:r>
            <a:r>
              <a:rPr lang="en-US" b="0" i="0" err="1">
                <a:solidFill>
                  <a:srgbClr val="000000"/>
                </a:solidFill>
                <a:effectLst/>
                <a:latin typeface="Open Sans"/>
              </a:rPr>
              <a:t>occaecat</a:t>
            </a:r>
            <a:r>
              <a:rPr lang="en-US" b="0" i="0">
                <a:solidFill>
                  <a:srgbClr val="000000"/>
                </a:solidFill>
                <a:effectLst/>
                <a:latin typeface="Open Sans"/>
              </a:rPr>
              <a:t> </a:t>
            </a:r>
            <a:r>
              <a:rPr lang="en-US" b="0" i="0" err="1">
                <a:solidFill>
                  <a:srgbClr val="000000"/>
                </a:solidFill>
                <a:effectLst/>
                <a:latin typeface="Open Sans"/>
              </a:rPr>
              <a:t>cupidatat</a:t>
            </a:r>
            <a:r>
              <a:rPr lang="en-US" b="0" i="0">
                <a:solidFill>
                  <a:srgbClr val="000000"/>
                </a:solidFill>
                <a:effectLst/>
                <a:latin typeface="Open Sans"/>
              </a:rPr>
              <a:t> non </a:t>
            </a:r>
            <a:r>
              <a:rPr lang="en-US" b="0" i="0" err="1">
                <a:solidFill>
                  <a:srgbClr val="000000"/>
                </a:solidFill>
                <a:effectLst/>
                <a:latin typeface="Open Sans"/>
              </a:rPr>
              <a:t>proident</a:t>
            </a:r>
            <a:r>
              <a:rPr lang="en-US" b="0" i="0">
                <a:solidFill>
                  <a:srgbClr val="000000"/>
                </a:solidFill>
                <a:effectLst/>
                <a:latin typeface="Open Sans"/>
              </a:rPr>
              <a:t>, </a:t>
            </a:r>
            <a:r>
              <a:rPr lang="en-US" b="0" i="0" err="1">
                <a:solidFill>
                  <a:srgbClr val="000000"/>
                </a:solidFill>
                <a:effectLst/>
                <a:latin typeface="Open Sans"/>
              </a:rPr>
              <a:t>sunt</a:t>
            </a:r>
            <a:r>
              <a:rPr lang="en-US" b="0" i="0">
                <a:solidFill>
                  <a:srgbClr val="000000"/>
                </a:solidFill>
                <a:effectLst/>
                <a:latin typeface="Open Sans"/>
              </a:rPr>
              <a:t> in culpa qui </a:t>
            </a:r>
            <a:r>
              <a:rPr lang="en-US" b="0" i="0" err="1">
                <a:solidFill>
                  <a:srgbClr val="000000"/>
                </a:solidFill>
                <a:effectLst/>
                <a:latin typeface="Open Sans"/>
              </a:rPr>
              <a:t>officia</a:t>
            </a:r>
            <a:r>
              <a:rPr lang="en-US" b="0" i="0">
                <a:solidFill>
                  <a:srgbClr val="000000"/>
                </a:solidFill>
                <a:effectLst/>
                <a:latin typeface="Open Sans"/>
              </a:rPr>
              <a:t> </a:t>
            </a:r>
            <a:r>
              <a:rPr lang="en-US" b="0" i="0" err="1">
                <a:solidFill>
                  <a:srgbClr val="000000"/>
                </a:solidFill>
                <a:effectLst/>
                <a:latin typeface="Open Sans"/>
              </a:rPr>
              <a:t>deserunt</a:t>
            </a:r>
            <a:r>
              <a:rPr lang="en-US" b="0" i="0">
                <a:solidFill>
                  <a:srgbClr val="000000"/>
                </a:solidFill>
                <a:effectLst/>
                <a:latin typeface="Open Sans"/>
              </a:rPr>
              <a:t> </a:t>
            </a:r>
            <a:r>
              <a:rPr lang="en-US" b="0" i="0" err="1">
                <a:solidFill>
                  <a:srgbClr val="000000"/>
                </a:solidFill>
                <a:effectLst/>
                <a:latin typeface="Open Sans"/>
              </a:rPr>
              <a:t>mollit</a:t>
            </a:r>
            <a:r>
              <a:rPr lang="en-US" b="0" i="0">
                <a:solidFill>
                  <a:srgbClr val="000000"/>
                </a:solidFill>
                <a:effectLst/>
                <a:latin typeface="Open Sans"/>
              </a:rPr>
              <a:t> </a:t>
            </a:r>
            <a:r>
              <a:rPr lang="en-US" b="0" i="0" err="1">
                <a:solidFill>
                  <a:srgbClr val="000000"/>
                </a:solidFill>
                <a:effectLst/>
                <a:latin typeface="Open Sans"/>
              </a:rPr>
              <a:t>anim</a:t>
            </a:r>
            <a:r>
              <a:rPr lang="en-US" b="0" i="0">
                <a:solidFill>
                  <a:srgbClr val="000000"/>
                </a:solidFill>
                <a:effectLst/>
                <a:latin typeface="Open Sans"/>
              </a:rPr>
              <a:t> id </a:t>
            </a:r>
            <a:r>
              <a:rPr lang="en-US" b="0" i="0" err="1">
                <a:solidFill>
                  <a:srgbClr val="000000"/>
                </a:solidFill>
                <a:effectLst/>
                <a:latin typeface="Open Sans"/>
              </a:rPr>
              <a:t>est</a:t>
            </a:r>
            <a:r>
              <a:rPr lang="en-US" b="0" i="0">
                <a:solidFill>
                  <a:srgbClr val="000000"/>
                </a:solidFill>
                <a:effectLst/>
                <a:latin typeface="Open Sans"/>
              </a:rPr>
              <a:t> </a:t>
            </a:r>
            <a:r>
              <a:rPr lang="en-US" b="0" i="0" err="1">
                <a:solidFill>
                  <a:srgbClr val="000000"/>
                </a:solidFill>
                <a:effectLst/>
                <a:latin typeface="Open Sans"/>
              </a:rPr>
              <a:t>laborum</a:t>
            </a:r>
            <a:r>
              <a:rPr lang="en-US" b="0" i="0">
                <a:solidFill>
                  <a:srgbClr val="000000"/>
                </a:solidFill>
                <a:effectLst/>
                <a:latin typeface="Open Sans"/>
              </a:rPr>
              <a:t>.</a:t>
            </a:r>
            <a:endParaRPr lang="en-US"/>
          </a:p>
        </p:txBody>
      </p:sp>
    </p:spTree>
    <p:extLst>
      <p:ext uri="{BB962C8B-B14F-4D97-AF65-F5344CB8AC3E}">
        <p14:creationId xmlns:p14="http://schemas.microsoft.com/office/powerpoint/2010/main" val="156761648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1"/>
      </p:bgRef>
    </p:bg>
    <p:spTree>
      <p:nvGrpSpPr>
        <p:cNvPr id="1" name=""/>
        <p:cNvGrpSpPr/>
        <p:nvPr/>
      </p:nvGrpSpPr>
      <p:grpSpPr>
        <a:xfrm>
          <a:off x="0" y="0"/>
          <a:ext cx="0" cy="0"/>
          <a:chOff x="0" y="0"/>
          <a:chExt cx="0" cy="0"/>
        </a:xfrm>
      </p:grpSpPr>
      <p:sp>
        <p:nvSpPr>
          <p:cNvPr id="35" name="Rectangle 34"/>
          <p:cNvSpPr/>
          <p:nvPr userDrawn="1"/>
        </p:nvSpPr>
        <p:spPr bwMode="gray">
          <a:xfrm>
            <a:off x="5441950" y="0"/>
            <a:ext cx="6994525" cy="699452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4937760" cy="1828786"/>
          </a:xfrm>
          <a:noFill/>
        </p:spPr>
        <p:txBody>
          <a:bodyPr lIns="146304" tIns="91440" rIns="146304" bIns="91440" anchor="t" anchorCtr="0"/>
          <a:lstStyle>
            <a:lvl1pPr>
              <a:defRPr sz="4800" spc="-100" baseline="0">
                <a:gradFill>
                  <a:gsLst>
                    <a:gs pos="62564">
                      <a:schemeClr val="tx1"/>
                    </a:gs>
                    <a:gs pos="55000">
                      <a:schemeClr val="tx1"/>
                    </a:gs>
                  </a:gsLst>
                  <a:lin ang="5400000" scaled="0"/>
                </a:gradFill>
                <a:latin typeface="Segoe UI Semibold" panose="020B0702040204020203" pitchFamily="34" charset="0"/>
                <a:cs typeface="Segoe UI Semibold" panose="020B0702040204020203" pitchFamily="34" charset="0"/>
              </a:defRPr>
            </a:lvl1pPr>
          </a:lstStyle>
          <a:p>
            <a:r>
              <a:rPr lang="en-US"/>
              <a:t>Presentation title</a:t>
            </a:r>
          </a:p>
        </p:txBody>
      </p:sp>
      <p:sp>
        <p:nvSpPr>
          <p:cNvPr id="5" name="Text Placeholder 4"/>
          <p:cNvSpPr>
            <a:spLocks noGrp="1"/>
          </p:cNvSpPr>
          <p:nvPr>
            <p:ph type="body" sz="quarter" idx="12" hasCustomPrompt="1"/>
          </p:nvPr>
        </p:nvSpPr>
        <p:spPr>
          <a:xfrm>
            <a:off x="274701" y="3955786"/>
            <a:ext cx="4937760" cy="1828007"/>
          </a:xfrm>
          <a:noFill/>
        </p:spPr>
        <p:txBody>
          <a:bodyPr lIns="164592" tIns="109728" rIns="164592" bIns="109728">
            <a:noAutofit/>
          </a:bodyPr>
          <a:lstStyle>
            <a:lvl1pPr marL="0" indent="0">
              <a:spcBef>
                <a:spcPts val="0"/>
              </a:spcBef>
              <a:buNone/>
              <a:defRPr sz="2800" spc="0" baseline="0">
                <a:gradFill>
                  <a:gsLst>
                    <a:gs pos="91000">
                      <a:schemeClr val="tx1"/>
                    </a:gs>
                    <a:gs pos="0">
                      <a:schemeClr val="tx1"/>
                    </a:gs>
                  </a:gsLst>
                  <a:lin ang="5400000" scaled="0"/>
                </a:gradFill>
                <a:latin typeface="+mn-lt"/>
              </a:defRPr>
            </a:lvl1pPr>
          </a:lstStyle>
          <a:p>
            <a:pPr lvl="0"/>
            <a:r>
              <a:rPr lang="en-US"/>
              <a:t>Speaker name</a:t>
            </a:r>
          </a:p>
        </p:txBody>
      </p:sp>
      <p:pic>
        <p:nvPicPr>
          <p:cNvPr id="34" name="MS logo gray - EMF"/>
          <p:cNvPicPr>
            <a:picLocks noChangeAspect="1"/>
          </p:cNvPicPr>
          <p:nvPr userDrawn="1"/>
        </p:nvPicPr>
        <p:blipFill>
          <a:blip r:embed="rId2"/>
          <a:stretch>
            <a:fillRect/>
          </a:stretch>
        </p:blipFill>
        <p:spPr bwMode="black">
          <a:xfrm>
            <a:off x="463116" y="479425"/>
            <a:ext cx="1451843" cy="310896"/>
          </a:xfrm>
          <a:prstGeom prst="rect">
            <a:avLst/>
          </a:prstGeom>
        </p:spPr>
      </p:pic>
    </p:spTree>
    <p:extLst>
      <p:ext uri="{BB962C8B-B14F-4D97-AF65-F5344CB8AC3E}">
        <p14:creationId xmlns:p14="http://schemas.microsoft.com/office/powerpoint/2010/main" val="345185017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5F95B0D-3209-4B19-B92C-FD2C9390813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53D7E1DD-2D38-4E1D-80DE-CE50E45F5B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905B7A-D731-45B4-A8B7-70BD8A1C47E0}"/>
              </a:ext>
            </a:extLst>
          </p:cNvPr>
          <p:cNvSpPr>
            <a:spLocks noGrp="1"/>
          </p:cNvSpPr>
          <p:nvPr>
            <p:ph type="sldNum" sz="quarter" idx="12"/>
          </p:nvPr>
        </p:nvSpPr>
        <p:spPr/>
        <p:txBody>
          <a:bodyPr/>
          <a:lstStyle/>
          <a:p>
            <a:fld id="{735D93A8-F713-4F0C-9532-10BF74F351BC}" type="slidenum">
              <a:rPr lang="en-US" smtClean="0"/>
              <a:t>‹#›</a:t>
            </a:fld>
            <a:endParaRPr lang="en-US"/>
          </a:p>
        </p:txBody>
      </p:sp>
      <p:sp>
        <p:nvSpPr>
          <p:cNvPr id="7" name="Rectangle 6">
            <a:extLst>
              <a:ext uri="{FF2B5EF4-FFF2-40B4-BE49-F238E27FC236}">
                <a16:creationId xmlns:a16="http://schemas.microsoft.com/office/drawing/2014/main" id="{B9F384AA-5C73-49E0-A466-70D25B2A6698}"/>
              </a:ext>
            </a:extLst>
          </p:cNvPr>
          <p:cNvSpPr/>
          <p:nvPr userDrawn="1"/>
        </p:nvSpPr>
        <p:spPr bwMode="auto">
          <a:xfrm>
            <a:off x="0" y="0"/>
            <a:ext cx="5303838" cy="6994525"/>
          </a:xfrm>
          <a:prstGeom prst="rect">
            <a:avLst/>
          </a:prstGeom>
          <a:solidFill>
            <a:srgbClr val="0078D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8" name="Title 3">
            <a:extLst>
              <a:ext uri="{FF2B5EF4-FFF2-40B4-BE49-F238E27FC236}">
                <a16:creationId xmlns:a16="http://schemas.microsoft.com/office/drawing/2014/main" id="{92F4A9B6-6850-4D88-944C-017F536364DC}"/>
              </a:ext>
            </a:extLst>
          </p:cNvPr>
          <p:cNvSpPr>
            <a:spLocks noGrp="1"/>
          </p:cNvSpPr>
          <p:nvPr>
            <p:ph type="title" idx="4294967295"/>
          </p:nvPr>
        </p:nvSpPr>
        <p:spPr>
          <a:xfrm>
            <a:off x="5454897" y="296863"/>
            <a:ext cx="10724938" cy="1351952"/>
          </a:xfrm>
        </p:spPr>
        <p:txBody>
          <a:bodyPr>
            <a:normAutofit/>
          </a:bodyPr>
          <a:lstStyle>
            <a:lvl1pPr>
              <a:defRPr>
                <a:latin typeface="Segoe UI Semibold" panose="020B0702040204020203" pitchFamily="34" charset="0"/>
                <a:cs typeface="Segoe UI Semibold" panose="020B0702040204020203" pitchFamily="34" charset="0"/>
              </a:defRPr>
            </a:lvl1pPr>
          </a:lstStyle>
          <a:p>
            <a:r>
              <a:rPr lang="en-US" sz="5200">
                <a:solidFill>
                  <a:srgbClr val="2F2F2F"/>
                </a:solidFill>
              </a:rPr>
              <a:t>Join an existing group</a:t>
            </a:r>
          </a:p>
        </p:txBody>
      </p:sp>
      <p:sp>
        <p:nvSpPr>
          <p:cNvPr id="9" name="Content Placeholder 4">
            <a:extLst>
              <a:ext uri="{FF2B5EF4-FFF2-40B4-BE49-F238E27FC236}">
                <a16:creationId xmlns:a16="http://schemas.microsoft.com/office/drawing/2014/main" id="{AFC80A59-EFEE-43C9-936B-91D7F79BBF4E}"/>
              </a:ext>
            </a:extLst>
          </p:cNvPr>
          <p:cNvSpPr>
            <a:spLocks noGrp="1"/>
          </p:cNvSpPr>
          <p:nvPr>
            <p:ph idx="4294967295" hasCustomPrompt="1"/>
          </p:nvPr>
        </p:nvSpPr>
        <p:spPr>
          <a:xfrm>
            <a:off x="5532437" y="1211263"/>
            <a:ext cx="6532598" cy="5529660"/>
          </a:xfrm>
          <a:solidFill>
            <a:srgbClr val="0078D4"/>
          </a:solidFill>
        </p:spPr>
        <p:txBody>
          <a:bodyPr>
            <a:normAutofit/>
          </a:bodyPr>
          <a:lstStyle>
            <a:lvl1pPr>
              <a:lnSpc>
                <a:spcPct val="110000"/>
              </a:lnSpc>
              <a:spcBef>
                <a:spcPts val="0"/>
              </a:spcBef>
              <a:buSzPct val="70000"/>
              <a:defRPr sz="1600">
                <a:noFill/>
                <a:latin typeface="+mn-lt"/>
              </a:defRPr>
            </a:lvl1pPr>
            <a:lvl2pPr marL="0" indent="0">
              <a:lnSpc>
                <a:spcPct val="110000"/>
              </a:lnSpc>
              <a:spcBef>
                <a:spcPts val="0"/>
              </a:spcBef>
              <a:defRPr sz="1600">
                <a:latin typeface="Segoe UI" panose="020B0502040204020203" pitchFamily="34" charset="0"/>
                <a:cs typeface="Segoe UI" panose="020B0502040204020203" pitchFamily="34" charset="0"/>
              </a:defRPr>
            </a:lvl2pPr>
          </a:lstStyle>
          <a:p>
            <a:r>
              <a:rPr lang="en-US" sz="1632">
                <a:solidFill>
                  <a:srgbClr val="2F2F2F"/>
                </a:solidFill>
                <a:latin typeface="Segoe UI Semibold" panose="020B0702040204020203" pitchFamily="34" charset="0"/>
                <a:cs typeface="Segoe UI Semibold" panose="020B0702040204020203" pitchFamily="34" charset="0"/>
              </a:rPr>
              <a:t>Groups are a great way to stay informed about a topic or collaborate with people across your company. Some groups </a:t>
            </a:r>
            <a:br>
              <a:rPr lang="en-US" sz="1632">
                <a:solidFill>
                  <a:srgbClr val="2F2F2F"/>
                </a:solidFill>
                <a:latin typeface="Segoe UI Semibold" panose="020B0702040204020203" pitchFamily="34" charset="0"/>
                <a:cs typeface="Segoe UI Semibold" panose="020B0702040204020203" pitchFamily="34" charset="0"/>
              </a:rPr>
            </a:br>
            <a:r>
              <a:rPr lang="en-US" sz="1632">
                <a:solidFill>
                  <a:srgbClr val="2F2F2F"/>
                </a:solidFill>
                <a:latin typeface="Segoe UI Semibold" panose="020B0702040204020203" pitchFamily="34" charset="0"/>
                <a:cs typeface="Segoe UI Semibold" panose="020B0702040204020203" pitchFamily="34" charset="0"/>
              </a:rPr>
              <a:t>are public and easy to join, while others are private and </a:t>
            </a:r>
            <a:br>
              <a:rPr lang="en-US" sz="1632">
                <a:solidFill>
                  <a:srgbClr val="2F2F2F"/>
                </a:solidFill>
                <a:latin typeface="Segoe UI Semibold" panose="020B0702040204020203" pitchFamily="34" charset="0"/>
                <a:cs typeface="Segoe UI Semibold" panose="020B0702040204020203" pitchFamily="34" charset="0"/>
              </a:rPr>
            </a:br>
            <a:r>
              <a:rPr lang="en-US" sz="1632">
                <a:solidFill>
                  <a:srgbClr val="2F2F2F"/>
                </a:solidFill>
                <a:latin typeface="Segoe UI Semibold" panose="020B0702040204020203" pitchFamily="34" charset="0"/>
                <a:cs typeface="Segoe UI Semibold" panose="020B0702040204020203" pitchFamily="34" charset="0"/>
              </a:rPr>
              <a:t>require approval.</a:t>
            </a:r>
            <a:br>
              <a:rPr lang="en-US" sz="1632">
                <a:solidFill>
                  <a:srgbClr val="2F2F2F"/>
                </a:solidFill>
                <a:latin typeface="Segoe UI Semibold" panose="020B0702040204020203" pitchFamily="34" charset="0"/>
                <a:cs typeface="Segoe UI Semibold" panose="020B0702040204020203" pitchFamily="34" charset="0"/>
              </a:rPr>
            </a:br>
            <a:endParaRPr lang="en-US" sz="1632">
              <a:solidFill>
                <a:srgbClr val="2F2F2F"/>
              </a:solidFill>
              <a:latin typeface="Segoe UI Semibold" panose="020B0702040204020203" pitchFamily="34" charset="0"/>
              <a:cs typeface="Segoe UI Semibold" panose="020B0702040204020203" pitchFamily="34" charset="0"/>
            </a:endParaRPr>
          </a:p>
          <a:p>
            <a:pPr marL="524586" indent="-524586">
              <a:spcAft>
                <a:spcPts val="612"/>
              </a:spcAft>
              <a:buClr>
                <a:srgbClr val="C00000"/>
              </a:buClr>
              <a:buAutoNum type="arabicPeriod"/>
            </a:pPr>
            <a:r>
              <a:rPr lang="en-US" sz="1632">
                <a:solidFill>
                  <a:srgbClr val="2F2F2F"/>
                </a:solidFill>
              </a:rPr>
              <a:t>On the left navigation, click </a:t>
            </a:r>
            <a:r>
              <a:rPr lang="en-US" sz="1632" b="1">
                <a:solidFill>
                  <a:srgbClr val="2F2F2F"/>
                </a:solidFill>
              </a:rPr>
              <a:t>Discover more groups</a:t>
            </a:r>
            <a:r>
              <a:rPr lang="en-US" sz="1632">
                <a:solidFill>
                  <a:srgbClr val="2F2F2F"/>
                </a:solidFill>
              </a:rPr>
              <a:t>.</a:t>
            </a:r>
            <a:endParaRPr lang="en-US" sz="1632" b="1">
              <a:solidFill>
                <a:srgbClr val="2F2F2F"/>
              </a:solidFill>
            </a:endParaRPr>
          </a:p>
          <a:p>
            <a:pPr marL="524586" indent="-524586">
              <a:spcAft>
                <a:spcPts val="612"/>
              </a:spcAft>
              <a:buClr>
                <a:srgbClr val="C00000"/>
              </a:buClr>
              <a:buAutoNum type="arabicPeriod"/>
            </a:pPr>
            <a:r>
              <a:rPr lang="en-US" sz="1632">
                <a:solidFill>
                  <a:srgbClr val="2F2F2F"/>
                </a:solidFill>
              </a:rPr>
              <a:t>Browse or use search to find groups. Read through descriptions, scroll through the group feed, or look at members to figure out if the group is relevant to you.</a:t>
            </a:r>
          </a:p>
          <a:p>
            <a:pPr lvl="1">
              <a:spcAft>
                <a:spcPts val="612"/>
              </a:spcAft>
              <a:buClr>
                <a:srgbClr val="C00000"/>
              </a:buClr>
            </a:pPr>
            <a:r>
              <a:rPr lang="en-US" sz="1632">
                <a:solidFill>
                  <a:srgbClr val="2F2F2F"/>
                </a:solidFill>
              </a:rPr>
              <a:t>The All Company group is the default group, and you’re automatically part of this group.</a:t>
            </a:r>
          </a:p>
          <a:p>
            <a:pPr marL="524586" indent="-524586">
              <a:spcAft>
                <a:spcPts val="612"/>
              </a:spcAft>
              <a:buClr>
                <a:srgbClr val="C00000"/>
              </a:buClr>
              <a:buAutoNum type="arabicPeriod"/>
            </a:pPr>
            <a:r>
              <a:rPr lang="en-US" sz="1632">
                <a:solidFill>
                  <a:srgbClr val="2F2F2F"/>
                </a:solidFill>
              </a:rPr>
              <a:t>Click </a:t>
            </a:r>
            <a:r>
              <a:rPr lang="en-US" sz="1632" b="1">
                <a:solidFill>
                  <a:srgbClr val="2F2F2F"/>
                </a:solidFill>
              </a:rPr>
              <a:t>+ Join </a:t>
            </a:r>
            <a:r>
              <a:rPr lang="en-US" sz="1632">
                <a:solidFill>
                  <a:srgbClr val="2F2F2F"/>
                </a:solidFill>
              </a:rPr>
              <a:t>when you find a group that interests you.  </a:t>
            </a:r>
          </a:p>
          <a:p>
            <a:pPr lvl="1">
              <a:spcAft>
                <a:spcPts val="612"/>
              </a:spcAft>
              <a:buClr>
                <a:srgbClr val="C00000"/>
              </a:buClr>
            </a:pPr>
            <a:r>
              <a:rPr lang="en-US" sz="1632">
                <a:solidFill>
                  <a:srgbClr val="2F2F2F"/>
                </a:solidFill>
              </a:rPr>
              <a:t>If the group is public, you will be instantly added to it; if it is private, the group administrator will need to approve your join request.</a:t>
            </a:r>
            <a:br>
              <a:rPr lang="en-US" sz="1632">
                <a:solidFill>
                  <a:srgbClr val="2F2F2F"/>
                </a:solidFill>
              </a:rPr>
            </a:br>
            <a:br>
              <a:rPr lang="en-US" sz="1632">
                <a:solidFill>
                  <a:srgbClr val="2F2F2F"/>
                </a:solidFill>
              </a:rPr>
            </a:br>
            <a:endParaRPr lang="en-US" sz="1632">
              <a:solidFill>
                <a:srgbClr val="2F2F2F"/>
              </a:solidFill>
            </a:endParaRPr>
          </a:p>
          <a:p>
            <a:r>
              <a:rPr lang="en-US" sz="1632">
                <a:solidFill>
                  <a:srgbClr val="D83B01"/>
                </a:solidFill>
                <a:latin typeface="Segoe UI Semibold" panose="020B0702040204020203" pitchFamily="34" charset="0"/>
                <a:cs typeface="Segoe UI Semibold" panose="020B0702040204020203" pitchFamily="34" charset="0"/>
              </a:rPr>
              <a:t>All groups you are a member of will appear in the left </a:t>
            </a:r>
            <a:br>
              <a:rPr lang="en-US" sz="1632">
                <a:solidFill>
                  <a:srgbClr val="D83B01"/>
                </a:solidFill>
                <a:latin typeface="Segoe UI Semibold" panose="020B0702040204020203" pitchFamily="34" charset="0"/>
                <a:cs typeface="Segoe UI Semibold" panose="020B0702040204020203" pitchFamily="34" charset="0"/>
              </a:rPr>
            </a:br>
            <a:r>
              <a:rPr lang="en-US" sz="1632">
                <a:solidFill>
                  <a:srgbClr val="D83B01"/>
                </a:solidFill>
                <a:latin typeface="Segoe UI Semibold" panose="020B0702040204020203" pitchFamily="34" charset="0"/>
                <a:cs typeface="Segoe UI Semibold" panose="020B0702040204020203" pitchFamily="34" charset="0"/>
              </a:rPr>
              <a:t>navigation pane.</a:t>
            </a:r>
          </a:p>
          <a:p>
            <a:pPr marL="524586" indent="-524586">
              <a:buAutoNum type="arabicPeriod"/>
            </a:pPr>
            <a:endParaRPr lang="en-US" sz="1632">
              <a:solidFill>
                <a:srgbClr val="2F2F2F"/>
              </a:solidFill>
            </a:endParaRPr>
          </a:p>
          <a:p>
            <a:endParaRPr lang="en-US" sz="1632">
              <a:solidFill>
                <a:srgbClr val="2F2F2F"/>
              </a:solidFill>
            </a:endParaRPr>
          </a:p>
        </p:txBody>
      </p:sp>
    </p:spTree>
    <p:extLst>
      <p:ext uri="{BB962C8B-B14F-4D97-AF65-F5344CB8AC3E}">
        <p14:creationId xmlns:p14="http://schemas.microsoft.com/office/powerpoint/2010/main" val="40227657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Video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77"/>
            <a:ext cx="10056812" cy="1181862"/>
          </a:xfrm>
          <a:noFill/>
        </p:spPr>
        <p:txBody>
          <a:bodyPr tIns="91440" bIns="91440" anchor="t" anchorCtr="0">
            <a:spAutoFit/>
          </a:bodyPr>
          <a:lstStyle>
            <a:lvl1pPr>
              <a:defRPr lang="en-US" sz="7200" b="0" kern="1200" cap="none" spc="-100" baseline="0" dirty="0">
                <a:ln w="3175">
                  <a:noFill/>
                </a:ln>
                <a:gradFill>
                  <a:gsLst>
                    <a:gs pos="0">
                      <a:schemeClr val="tx1"/>
                    </a:gs>
                    <a:gs pos="100000">
                      <a:schemeClr val="tx1"/>
                    </a:gs>
                  </a:gsLst>
                  <a:lin ang="5400000" scaled="0"/>
                </a:gradFill>
                <a:effectLst/>
                <a:latin typeface="Segoe UI Semibold" panose="020B0702040204020203" pitchFamily="34" charset="0"/>
                <a:ea typeface="+mn-ea"/>
                <a:cs typeface="Segoe UI Semibold" panose="020B0702040204020203" pitchFamily="34" charset="0"/>
              </a:defRPr>
            </a:lvl1pPr>
          </a:lstStyle>
          <a:p>
            <a:r>
              <a:rPr lang="en-US"/>
              <a:t>Video title</a:t>
            </a:r>
          </a:p>
        </p:txBody>
      </p:sp>
    </p:spTree>
    <p:extLst>
      <p:ext uri="{BB962C8B-B14F-4D97-AF65-F5344CB8AC3E}">
        <p14:creationId xmlns:p14="http://schemas.microsoft.com/office/powerpoint/2010/main" val="80301207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DB39D-CC08-441B-A897-F0FDAA5A795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80D5439-F05C-4BB1-ABB7-39149158403C}"/>
              </a:ext>
            </a:extLst>
          </p:cNvPr>
          <p:cNvSpPr>
            <a:spLocks noGrp="1"/>
          </p:cNvSpPr>
          <p:nvPr>
            <p:ph type="dt" sz="half" idx="10"/>
          </p:nvPr>
        </p:nvSpPr>
        <p:spPr/>
        <p:txBody>
          <a:bodyPr/>
          <a:lstStyle/>
          <a:p>
            <a:fld id="{9E00CB5E-B5AA-4BE0-8FC6-8DE81FC0AE3C}" type="datetimeFigureOut">
              <a:rPr lang="en-US" smtClean="0"/>
              <a:t>5/21/2020</a:t>
            </a:fld>
            <a:endParaRPr lang="en-US"/>
          </a:p>
        </p:txBody>
      </p:sp>
      <p:sp>
        <p:nvSpPr>
          <p:cNvPr id="4" name="Footer Placeholder 3">
            <a:extLst>
              <a:ext uri="{FF2B5EF4-FFF2-40B4-BE49-F238E27FC236}">
                <a16:creationId xmlns:a16="http://schemas.microsoft.com/office/drawing/2014/main" id="{0E49041A-66E7-4C1F-A898-6EAC9913FE6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6832602-4D7F-42C5-BA5B-C9AF4E97E6A0}"/>
              </a:ext>
            </a:extLst>
          </p:cNvPr>
          <p:cNvSpPr>
            <a:spLocks noGrp="1"/>
          </p:cNvSpPr>
          <p:nvPr>
            <p:ph type="sldNum" sz="quarter" idx="12"/>
          </p:nvPr>
        </p:nvSpPr>
        <p:spPr/>
        <p:txBody>
          <a:bodyPr/>
          <a:lstStyle/>
          <a:p>
            <a:fld id="{735D93A8-F713-4F0C-9532-10BF74F351BC}" type="slidenum">
              <a:rPr lang="en-US" smtClean="0"/>
              <a:t>‹#›</a:t>
            </a:fld>
            <a:endParaRPr lang="en-US"/>
          </a:p>
        </p:txBody>
      </p:sp>
    </p:spTree>
    <p:extLst>
      <p:ext uri="{BB962C8B-B14F-4D97-AF65-F5344CB8AC3E}">
        <p14:creationId xmlns:p14="http://schemas.microsoft.com/office/powerpoint/2010/main" val="10729769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object 2"/>
          <p:cNvSpPr txBox="1"/>
          <p:nvPr userDrawn="1"/>
        </p:nvSpPr>
        <p:spPr>
          <a:xfrm>
            <a:off x="464430" y="424455"/>
            <a:ext cx="548630" cy="193116"/>
          </a:xfrm>
          <a:prstGeom prst="rect">
            <a:avLst/>
          </a:prstGeom>
        </p:spPr>
        <p:txBody>
          <a:bodyPr vert="horz" wrap="square" lIns="0" tIns="16839" rIns="0" bIns="0" rtlCol="0">
            <a:spAutoFit/>
          </a:bodyPr>
          <a:lstStyle/>
          <a:p>
            <a:pPr marL="12953">
              <a:lnSpc>
                <a:spcPct val="100000"/>
              </a:lnSpc>
              <a:spcBef>
                <a:spcPts val="133"/>
              </a:spcBef>
            </a:pPr>
            <a:r>
              <a:rPr sz="1122" spc="-102">
                <a:solidFill>
                  <a:srgbClr val="2E76BC"/>
                </a:solidFill>
                <a:latin typeface="SegoeUI"/>
                <a:cs typeface="SegoeUI"/>
              </a:rPr>
              <a:t>Y</a:t>
            </a:r>
            <a:r>
              <a:rPr sz="1122" spc="20">
                <a:solidFill>
                  <a:srgbClr val="2E76BC"/>
                </a:solidFill>
                <a:latin typeface="SegoeUI"/>
                <a:cs typeface="SegoeUI"/>
              </a:rPr>
              <a:t>ammer</a:t>
            </a:r>
            <a:endParaRPr sz="1122">
              <a:latin typeface="SegoeUI"/>
              <a:cs typeface="SegoeUI"/>
            </a:endParaRPr>
          </a:p>
        </p:txBody>
      </p:sp>
    </p:spTree>
    <p:extLst>
      <p:ext uri="{BB962C8B-B14F-4D97-AF65-F5344CB8AC3E}">
        <p14:creationId xmlns:p14="http://schemas.microsoft.com/office/powerpoint/2010/main" val="3205312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60708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9497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95274"/>
            <a:ext cx="11429998" cy="917575"/>
          </a:xfrm>
        </p:spPr>
        <p:txBody>
          <a:bodyPr/>
          <a:lstStyle>
            <a:lvl1pPr>
              <a:defRPr sz="7200">
                <a:latin typeface="Segoe UI Semibold" panose="020B0702040204020203" pitchFamily="34" charset="0"/>
                <a:cs typeface="Segoe UI Semibold" panose="020B0702040204020203" pitchFamily="34" charset="0"/>
              </a:defRPr>
            </a:lvl1pPr>
          </a:lstStyle>
          <a:p>
            <a:r>
              <a:rPr lang="en-US"/>
              <a:t>72pt medium header</a:t>
            </a:r>
          </a:p>
        </p:txBody>
      </p:sp>
      <p:sp>
        <p:nvSpPr>
          <p:cNvPr id="5" name="Text Placeholder 4">
            <a:extLst>
              <a:ext uri="{FF2B5EF4-FFF2-40B4-BE49-F238E27FC236}">
                <a16:creationId xmlns:a16="http://schemas.microsoft.com/office/drawing/2014/main" id="{24E8B832-71F7-4397-AFAC-EFCF29081CE4}"/>
              </a:ext>
            </a:extLst>
          </p:cNvPr>
          <p:cNvSpPr>
            <a:spLocks noGrp="1"/>
          </p:cNvSpPr>
          <p:nvPr>
            <p:ph type="body" sz="quarter" idx="11" hasCustomPrompt="1"/>
          </p:nvPr>
        </p:nvSpPr>
        <p:spPr>
          <a:xfrm>
            <a:off x="274637" y="1560806"/>
            <a:ext cx="8686800" cy="489365"/>
          </a:xfrm>
        </p:spPr>
        <p:txBody>
          <a:bodyPr/>
          <a:lstStyle>
            <a:lvl1pPr marL="0" marR="0" indent="0" algn="l" defTabSz="932742" rtl="0" eaLnBrk="1" fontAlgn="auto" latinLnBrk="0" hangingPunct="1">
              <a:lnSpc>
                <a:spcPct val="90000"/>
              </a:lnSpc>
              <a:spcBef>
                <a:spcPct val="20000"/>
              </a:spcBef>
              <a:spcAft>
                <a:spcPts val="0"/>
              </a:spcAft>
              <a:buClrTx/>
              <a:buSzPct val="90000"/>
              <a:buFont typeface="Wingdings" panose="05000000000000000000" pitchFamily="2" charset="2"/>
              <a:buNone/>
              <a:tabLst/>
              <a:defRPr sz="2200">
                <a:latin typeface="Segoe UI Semibold" panose="020B0702040204020203" pitchFamily="34" charset="0"/>
                <a:cs typeface="Segoe UI Semibold" panose="020B0702040204020203" pitchFamily="34" charset="0"/>
              </a:defRPr>
            </a:lvl1pPr>
          </a:lstStyle>
          <a:p>
            <a:pPr lvl="0"/>
            <a:r>
              <a:rPr lang="en-US"/>
              <a:t>22pt small headline</a:t>
            </a:r>
          </a:p>
        </p:txBody>
      </p:sp>
      <p:sp>
        <p:nvSpPr>
          <p:cNvPr id="6" name="Text Placeholder 4">
            <a:extLst>
              <a:ext uri="{FF2B5EF4-FFF2-40B4-BE49-F238E27FC236}">
                <a16:creationId xmlns:a16="http://schemas.microsoft.com/office/drawing/2014/main" id="{3CE83DBB-2123-4464-8B4A-DC90E3FA6F76}"/>
              </a:ext>
            </a:extLst>
          </p:cNvPr>
          <p:cNvSpPr>
            <a:spLocks noGrp="1"/>
          </p:cNvSpPr>
          <p:nvPr>
            <p:ph type="body" sz="quarter" idx="12" hasCustomPrompt="1"/>
          </p:nvPr>
        </p:nvSpPr>
        <p:spPr>
          <a:xfrm>
            <a:off x="274636" y="2094206"/>
            <a:ext cx="8686801" cy="3028521"/>
          </a:xfrm>
        </p:spPr>
        <p:txBody>
          <a:bodyPr/>
          <a:lstStyle>
            <a:lvl1pPr marL="0" marR="0" indent="0" algn="l" defTabSz="932742" rtl="0" eaLnBrk="1" fontAlgn="auto" latinLnBrk="0" hangingPunct="1">
              <a:lnSpc>
                <a:spcPct val="120000"/>
              </a:lnSpc>
              <a:spcBef>
                <a:spcPts val="0"/>
              </a:spcBef>
              <a:spcAft>
                <a:spcPts val="1200"/>
              </a:spcAft>
              <a:buClrTx/>
              <a:buSzPct val="90000"/>
              <a:buFont typeface="Wingdings" panose="05000000000000000000" pitchFamily="2" charset="2"/>
              <a:buNone/>
              <a:tabLst/>
              <a:defRPr sz="2200">
                <a:latin typeface="+mn-lt"/>
              </a:defRPr>
            </a:lvl1pPr>
          </a:lstStyle>
          <a:p>
            <a:pPr lvl="0"/>
            <a:r>
              <a:rPr lang="en-US"/>
              <a:t>22pt Body copy. </a:t>
            </a:r>
            <a:r>
              <a:rPr lang="en-US" b="0" i="0">
                <a:solidFill>
                  <a:srgbClr val="000000"/>
                </a:solidFill>
                <a:effectLst/>
                <a:latin typeface="Open Sans"/>
              </a:rPr>
              <a:t>Lorem ipsum dolor sit </a:t>
            </a:r>
            <a:r>
              <a:rPr lang="en-US" b="0" i="0" err="1">
                <a:solidFill>
                  <a:srgbClr val="000000"/>
                </a:solidFill>
                <a:effectLst/>
                <a:latin typeface="Open Sans"/>
              </a:rPr>
              <a:t>amet</a:t>
            </a:r>
            <a:r>
              <a:rPr lang="en-US" b="0" i="0">
                <a:solidFill>
                  <a:srgbClr val="000000"/>
                </a:solidFill>
                <a:effectLst/>
                <a:latin typeface="Open Sans"/>
              </a:rPr>
              <a:t>, </a:t>
            </a:r>
            <a:r>
              <a:rPr lang="en-US" b="0" i="0" err="1">
                <a:solidFill>
                  <a:srgbClr val="000000"/>
                </a:solidFill>
                <a:effectLst/>
                <a:latin typeface="Open Sans"/>
              </a:rPr>
              <a:t>consectetur</a:t>
            </a:r>
            <a:r>
              <a:rPr lang="en-US" b="0" i="0">
                <a:solidFill>
                  <a:srgbClr val="000000"/>
                </a:solidFill>
                <a:effectLst/>
                <a:latin typeface="Open Sans"/>
              </a:rPr>
              <a:t> </a:t>
            </a:r>
            <a:r>
              <a:rPr lang="en-US" b="0" i="0" err="1">
                <a:solidFill>
                  <a:srgbClr val="000000"/>
                </a:solidFill>
                <a:effectLst/>
                <a:latin typeface="Open Sans"/>
              </a:rPr>
              <a:t>adipiscing</a:t>
            </a:r>
            <a:r>
              <a:rPr lang="en-US" b="0" i="0">
                <a:solidFill>
                  <a:srgbClr val="000000"/>
                </a:solidFill>
                <a:effectLst/>
                <a:latin typeface="Open Sans"/>
              </a:rPr>
              <a:t> </a:t>
            </a:r>
            <a:r>
              <a:rPr lang="en-US" b="0" i="0" err="1">
                <a:solidFill>
                  <a:srgbClr val="000000"/>
                </a:solidFill>
                <a:effectLst/>
                <a:latin typeface="Open Sans"/>
              </a:rPr>
              <a:t>elit</a:t>
            </a:r>
            <a:r>
              <a:rPr lang="en-US" b="0" i="0">
                <a:solidFill>
                  <a:srgbClr val="000000"/>
                </a:solidFill>
                <a:effectLst/>
                <a:latin typeface="Open Sans"/>
              </a:rPr>
              <a:t>, </a:t>
            </a:r>
            <a:r>
              <a:rPr lang="en-US" b="0" i="0" err="1">
                <a:solidFill>
                  <a:srgbClr val="000000"/>
                </a:solidFill>
                <a:effectLst/>
                <a:latin typeface="Open Sans"/>
              </a:rPr>
              <a:t>sed</a:t>
            </a:r>
            <a:r>
              <a:rPr lang="en-US" b="0" i="0">
                <a:solidFill>
                  <a:srgbClr val="000000"/>
                </a:solidFill>
                <a:effectLst/>
                <a:latin typeface="Open Sans"/>
              </a:rPr>
              <a:t> do </a:t>
            </a:r>
            <a:r>
              <a:rPr lang="en-US" b="0" i="0" err="1">
                <a:solidFill>
                  <a:srgbClr val="000000"/>
                </a:solidFill>
                <a:effectLst/>
                <a:latin typeface="Open Sans"/>
              </a:rPr>
              <a:t>eiusmod</a:t>
            </a:r>
            <a:r>
              <a:rPr lang="en-US" b="0" i="0">
                <a:solidFill>
                  <a:srgbClr val="000000"/>
                </a:solidFill>
                <a:effectLst/>
                <a:latin typeface="Open Sans"/>
              </a:rPr>
              <a:t> </a:t>
            </a:r>
            <a:r>
              <a:rPr lang="en-US" b="0" i="0" err="1">
                <a:solidFill>
                  <a:srgbClr val="000000"/>
                </a:solidFill>
                <a:effectLst/>
                <a:latin typeface="Open Sans"/>
              </a:rPr>
              <a:t>tempor</a:t>
            </a:r>
            <a:r>
              <a:rPr lang="en-US" b="0" i="0">
                <a:solidFill>
                  <a:srgbClr val="000000"/>
                </a:solidFill>
                <a:effectLst/>
                <a:latin typeface="Open Sans"/>
              </a:rPr>
              <a:t> </a:t>
            </a:r>
            <a:r>
              <a:rPr lang="en-US" b="0" i="0" err="1">
                <a:solidFill>
                  <a:srgbClr val="000000"/>
                </a:solidFill>
                <a:effectLst/>
                <a:latin typeface="Open Sans"/>
              </a:rPr>
              <a:t>incididunt</a:t>
            </a:r>
            <a:r>
              <a:rPr lang="en-US" b="0" i="0">
                <a:solidFill>
                  <a:srgbClr val="000000"/>
                </a:solidFill>
                <a:effectLst/>
                <a:latin typeface="Open Sans"/>
              </a:rPr>
              <a:t> </a:t>
            </a:r>
            <a:r>
              <a:rPr lang="en-US" b="0" i="0" err="1">
                <a:solidFill>
                  <a:srgbClr val="000000"/>
                </a:solidFill>
                <a:effectLst/>
                <a:latin typeface="Open Sans"/>
              </a:rPr>
              <a:t>ut</a:t>
            </a:r>
            <a:r>
              <a:rPr lang="en-US" b="0" i="0">
                <a:solidFill>
                  <a:srgbClr val="000000"/>
                </a:solidFill>
                <a:effectLst/>
                <a:latin typeface="Open Sans"/>
              </a:rPr>
              <a:t> </a:t>
            </a:r>
            <a:r>
              <a:rPr lang="en-US" b="0" i="0" err="1">
                <a:solidFill>
                  <a:srgbClr val="000000"/>
                </a:solidFill>
                <a:effectLst/>
                <a:latin typeface="Open Sans"/>
              </a:rPr>
              <a:t>labore</a:t>
            </a:r>
            <a:r>
              <a:rPr lang="en-US" b="0" i="0">
                <a:solidFill>
                  <a:srgbClr val="000000"/>
                </a:solidFill>
                <a:effectLst/>
                <a:latin typeface="Open Sans"/>
              </a:rPr>
              <a:t> et </a:t>
            </a:r>
            <a:r>
              <a:rPr lang="en-US" b="0" i="0" err="1">
                <a:solidFill>
                  <a:srgbClr val="000000"/>
                </a:solidFill>
                <a:effectLst/>
                <a:latin typeface="Open Sans"/>
              </a:rPr>
              <a:t>dolore</a:t>
            </a:r>
            <a:r>
              <a:rPr lang="en-US" b="0" i="0">
                <a:solidFill>
                  <a:srgbClr val="000000"/>
                </a:solidFill>
                <a:effectLst/>
                <a:latin typeface="Open Sans"/>
              </a:rPr>
              <a:t> magna </a:t>
            </a:r>
            <a:r>
              <a:rPr lang="en-US" b="0" i="0" err="1">
                <a:solidFill>
                  <a:srgbClr val="000000"/>
                </a:solidFill>
                <a:effectLst/>
                <a:latin typeface="Open Sans"/>
              </a:rPr>
              <a:t>aliqua</a:t>
            </a:r>
            <a:r>
              <a:rPr lang="en-US" b="0" i="0">
                <a:solidFill>
                  <a:srgbClr val="000000"/>
                </a:solidFill>
                <a:effectLst/>
                <a:latin typeface="Open Sans"/>
              </a:rPr>
              <a:t>. </a:t>
            </a:r>
            <a:r>
              <a:rPr lang="en-US" b="0" i="0" err="1">
                <a:solidFill>
                  <a:srgbClr val="000000"/>
                </a:solidFill>
                <a:effectLst/>
                <a:latin typeface="Open Sans"/>
              </a:rPr>
              <a:t>Ut</a:t>
            </a:r>
            <a:r>
              <a:rPr lang="en-US" b="0" i="0">
                <a:solidFill>
                  <a:srgbClr val="000000"/>
                </a:solidFill>
                <a:effectLst/>
                <a:latin typeface="Open Sans"/>
              </a:rPr>
              <a:t> </a:t>
            </a:r>
            <a:r>
              <a:rPr lang="en-US" b="0" i="0" err="1">
                <a:solidFill>
                  <a:srgbClr val="000000"/>
                </a:solidFill>
                <a:effectLst/>
                <a:latin typeface="Open Sans"/>
              </a:rPr>
              <a:t>enim</a:t>
            </a:r>
            <a:r>
              <a:rPr lang="en-US" b="0" i="0">
                <a:solidFill>
                  <a:srgbClr val="000000"/>
                </a:solidFill>
                <a:effectLst/>
                <a:latin typeface="Open Sans"/>
              </a:rPr>
              <a:t> ad minim </a:t>
            </a:r>
            <a:r>
              <a:rPr lang="en-US" b="0" i="0" err="1">
                <a:solidFill>
                  <a:srgbClr val="000000"/>
                </a:solidFill>
                <a:effectLst/>
                <a:latin typeface="Open Sans"/>
              </a:rPr>
              <a:t>veniam</a:t>
            </a:r>
            <a:r>
              <a:rPr lang="en-US" b="0" i="0">
                <a:solidFill>
                  <a:srgbClr val="000000"/>
                </a:solidFill>
                <a:effectLst/>
                <a:latin typeface="Open Sans"/>
              </a:rPr>
              <a:t>, </a:t>
            </a:r>
            <a:r>
              <a:rPr lang="en-US" b="0" i="0" err="1">
                <a:solidFill>
                  <a:srgbClr val="000000"/>
                </a:solidFill>
                <a:effectLst/>
                <a:latin typeface="Open Sans"/>
              </a:rPr>
              <a:t>quis</a:t>
            </a:r>
            <a:r>
              <a:rPr lang="en-US" b="0" i="0">
                <a:solidFill>
                  <a:srgbClr val="000000"/>
                </a:solidFill>
                <a:effectLst/>
                <a:latin typeface="Open Sans"/>
              </a:rPr>
              <a:t> </a:t>
            </a:r>
            <a:r>
              <a:rPr lang="en-US" b="0" i="0" err="1">
                <a:solidFill>
                  <a:srgbClr val="000000"/>
                </a:solidFill>
                <a:effectLst/>
                <a:latin typeface="Open Sans"/>
              </a:rPr>
              <a:t>nostrud</a:t>
            </a:r>
            <a:r>
              <a:rPr lang="en-US" b="0" i="0">
                <a:solidFill>
                  <a:srgbClr val="000000"/>
                </a:solidFill>
                <a:effectLst/>
                <a:latin typeface="Open Sans"/>
              </a:rPr>
              <a:t> exercitation </a:t>
            </a:r>
            <a:r>
              <a:rPr lang="en-US" b="0" i="0" err="1">
                <a:solidFill>
                  <a:srgbClr val="000000"/>
                </a:solidFill>
                <a:effectLst/>
                <a:latin typeface="Open Sans"/>
              </a:rPr>
              <a:t>ullamco</a:t>
            </a:r>
            <a:r>
              <a:rPr lang="en-US" b="0" i="0">
                <a:solidFill>
                  <a:srgbClr val="000000"/>
                </a:solidFill>
                <a:effectLst/>
                <a:latin typeface="Open Sans"/>
              </a:rPr>
              <a:t> </a:t>
            </a:r>
            <a:r>
              <a:rPr lang="en-US" b="0" i="0" err="1">
                <a:solidFill>
                  <a:srgbClr val="000000"/>
                </a:solidFill>
                <a:effectLst/>
                <a:latin typeface="Open Sans"/>
              </a:rPr>
              <a:t>laboris</a:t>
            </a:r>
            <a:r>
              <a:rPr lang="en-US" b="0" i="0">
                <a:solidFill>
                  <a:srgbClr val="000000"/>
                </a:solidFill>
                <a:effectLst/>
                <a:latin typeface="Open Sans"/>
              </a:rPr>
              <a:t> nisi </a:t>
            </a:r>
            <a:r>
              <a:rPr lang="en-US" b="0" i="0" err="1">
                <a:solidFill>
                  <a:srgbClr val="000000"/>
                </a:solidFill>
                <a:effectLst/>
                <a:latin typeface="Open Sans"/>
              </a:rPr>
              <a:t>ut</a:t>
            </a:r>
            <a:r>
              <a:rPr lang="en-US" b="0" i="0">
                <a:solidFill>
                  <a:srgbClr val="000000"/>
                </a:solidFill>
                <a:effectLst/>
                <a:latin typeface="Open Sans"/>
              </a:rPr>
              <a:t> </a:t>
            </a:r>
            <a:r>
              <a:rPr lang="en-US" b="0" i="0" err="1">
                <a:solidFill>
                  <a:srgbClr val="000000"/>
                </a:solidFill>
                <a:effectLst/>
                <a:latin typeface="Open Sans"/>
              </a:rPr>
              <a:t>aliquip</a:t>
            </a:r>
            <a:r>
              <a:rPr lang="en-US" b="0" i="0">
                <a:solidFill>
                  <a:srgbClr val="000000"/>
                </a:solidFill>
                <a:effectLst/>
                <a:latin typeface="Open Sans"/>
              </a:rPr>
              <a:t> ex </a:t>
            </a:r>
            <a:r>
              <a:rPr lang="en-US" b="0" i="0" err="1">
                <a:solidFill>
                  <a:srgbClr val="000000"/>
                </a:solidFill>
                <a:effectLst/>
                <a:latin typeface="Open Sans"/>
              </a:rPr>
              <a:t>ea</a:t>
            </a:r>
            <a:r>
              <a:rPr lang="en-US" b="0" i="0">
                <a:solidFill>
                  <a:srgbClr val="000000"/>
                </a:solidFill>
                <a:effectLst/>
                <a:latin typeface="Open Sans"/>
              </a:rPr>
              <a:t> </a:t>
            </a:r>
            <a:r>
              <a:rPr lang="en-US" b="0" i="0" err="1">
                <a:solidFill>
                  <a:srgbClr val="000000"/>
                </a:solidFill>
                <a:effectLst/>
                <a:latin typeface="Open Sans"/>
              </a:rPr>
              <a:t>commodo</a:t>
            </a:r>
            <a:r>
              <a:rPr lang="en-US" b="0" i="0">
                <a:solidFill>
                  <a:srgbClr val="000000"/>
                </a:solidFill>
                <a:effectLst/>
                <a:latin typeface="Open Sans"/>
              </a:rPr>
              <a:t> </a:t>
            </a:r>
            <a:r>
              <a:rPr lang="en-US" b="0" i="0" err="1">
                <a:solidFill>
                  <a:srgbClr val="000000"/>
                </a:solidFill>
                <a:effectLst/>
                <a:latin typeface="Open Sans"/>
              </a:rPr>
              <a:t>consequat</a:t>
            </a:r>
            <a:r>
              <a:rPr lang="en-US" b="0" i="0">
                <a:solidFill>
                  <a:srgbClr val="000000"/>
                </a:solidFill>
                <a:effectLst/>
                <a:latin typeface="Open Sans"/>
              </a:rPr>
              <a:t>. Duis </a:t>
            </a:r>
            <a:r>
              <a:rPr lang="en-US" b="0" i="0" err="1">
                <a:solidFill>
                  <a:srgbClr val="000000"/>
                </a:solidFill>
                <a:effectLst/>
                <a:latin typeface="Open Sans"/>
              </a:rPr>
              <a:t>aute</a:t>
            </a:r>
            <a:r>
              <a:rPr lang="en-US" b="0" i="0">
                <a:solidFill>
                  <a:srgbClr val="000000"/>
                </a:solidFill>
                <a:effectLst/>
                <a:latin typeface="Open Sans"/>
              </a:rPr>
              <a:t> </a:t>
            </a:r>
            <a:r>
              <a:rPr lang="en-US" b="0" i="0" err="1">
                <a:solidFill>
                  <a:srgbClr val="000000"/>
                </a:solidFill>
                <a:effectLst/>
                <a:latin typeface="Open Sans"/>
              </a:rPr>
              <a:t>irure</a:t>
            </a:r>
            <a:r>
              <a:rPr lang="en-US" b="0" i="0">
                <a:solidFill>
                  <a:srgbClr val="000000"/>
                </a:solidFill>
                <a:effectLst/>
                <a:latin typeface="Open Sans"/>
              </a:rPr>
              <a:t> dolor in </a:t>
            </a:r>
            <a:r>
              <a:rPr lang="en-US" b="0" i="0" err="1">
                <a:solidFill>
                  <a:srgbClr val="000000"/>
                </a:solidFill>
                <a:effectLst/>
                <a:latin typeface="Open Sans"/>
              </a:rPr>
              <a:t>reprehenderit</a:t>
            </a:r>
            <a:r>
              <a:rPr lang="en-US" b="0" i="0">
                <a:solidFill>
                  <a:srgbClr val="000000"/>
                </a:solidFill>
                <a:effectLst/>
                <a:latin typeface="Open Sans"/>
              </a:rPr>
              <a:t> in </a:t>
            </a:r>
            <a:r>
              <a:rPr lang="en-US" b="0" i="0" err="1">
                <a:solidFill>
                  <a:srgbClr val="000000"/>
                </a:solidFill>
                <a:effectLst/>
                <a:latin typeface="Open Sans"/>
              </a:rPr>
              <a:t>voluptate</a:t>
            </a:r>
            <a:r>
              <a:rPr lang="en-US" b="0" i="0">
                <a:solidFill>
                  <a:srgbClr val="000000"/>
                </a:solidFill>
                <a:effectLst/>
                <a:latin typeface="Open Sans"/>
              </a:rPr>
              <a:t> </a:t>
            </a:r>
            <a:r>
              <a:rPr lang="en-US" b="0" i="0" err="1">
                <a:solidFill>
                  <a:srgbClr val="000000"/>
                </a:solidFill>
                <a:effectLst/>
                <a:latin typeface="Open Sans"/>
              </a:rPr>
              <a:t>velit</a:t>
            </a:r>
            <a:r>
              <a:rPr lang="en-US" b="0" i="0">
                <a:solidFill>
                  <a:srgbClr val="000000"/>
                </a:solidFill>
                <a:effectLst/>
                <a:latin typeface="Open Sans"/>
              </a:rPr>
              <a:t> </a:t>
            </a:r>
            <a:r>
              <a:rPr lang="en-US" b="0" i="0" err="1">
                <a:solidFill>
                  <a:srgbClr val="000000"/>
                </a:solidFill>
                <a:effectLst/>
                <a:latin typeface="Open Sans"/>
              </a:rPr>
              <a:t>esse</a:t>
            </a:r>
            <a:r>
              <a:rPr lang="en-US" b="0" i="0">
                <a:solidFill>
                  <a:srgbClr val="000000"/>
                </a:solidFill>
                <a:effectLst/>
                <a:latin typeface="Open Sans"/>
              </a:rPr>
              <a:t> </a:t>
            </a:r>
            <a:r>
              <a:rPr lang="en-US" b="0" i="0" err="1">
                <a:solidFill>
                  <a:srgbClr val="000000"/>
                </a:solidFill>
                <a:effectLst/>
                <a:latin typeface="Open Sans"/>
              </a:rPr>
              <a:t>cillum</a:t>
            </a:r>
            <a:r>
              <a:rPr lang="en-US" b="0" i="0">
                <a:solidFill>
                  <a:srgbClr val="000000"/>
                </a:solidFill>
                <a:effectLst/>
                <a:latin typeface="Open Sans"/>
              </a:rPr>
              <a:t> </a:t>
            </a:r>
            <a:r>
              <a:rPr lang="en-US" b="0" i="0" err="1">
                <a:solidFill>
                  <a:srgbClr val="000000"/>
                </a:solidFill>
                <a:effectLst/>
                <a:latin typeface="Open Sans"/>
              </a:rPr>
              <a:t>dolore</a:t>
            </a:r>
            <a:r>
              <a:rPr lang="en-US" b="0" i="0">
                <a:solidFill>
                  <a:srgbClr val="000000"/>
                </a:solidFill>
                <a:effectLst/>
                <a:latin typeface="Open Sans"/>
              </a:rPr>
              <a:t> </a:t>
            </a:r>
            <a:r>
              <a:rPr lang="en-US" b="0" i="0" err="1">
                <a:solidFill>
                  <a:srgbClr val="000000"/>
                </a:solidFill>
                <a:effectLst/>
                <a:latin typeface="Open Sans"/>
              </a:rPr>
              <a:t>eu</a:t>
            </a:r>
            <a:r>
              <a:rPr lang="en-US" b="0" i="0">
                <a:solidFill>
                  <a:srgbClr val="000000"/>
                </a:solidFill>
                <a:effectLst/>
                <a:latin typeface="Open Sans"/>
              </a:rPr>
              <a:t> </a:t>
            </a:r>
            <a:r>
              <a:rPr lang="en-US" b="0" i="0" err="1">
                <a:solidFill>
                  <a:srgbClr val="000000"/>
                </a:solidFill>
                <a:effectLst/>
                <a:latin typeface="Open Sans"/>
              </a:rPr>
              <a:t>fugiat</a:t>
            </a:r>
            <a:r>
              <a:rPr lang="en-US" b="0" i="0">
                <a:solidFill>
                  <a:srgbClr val="000000"/>
                </a:solidFill>
                <a:effectLst/>
                <a:latin typeface="Open Sans"/>
              </a:rPr>
              <a:t> </a:t>
            </a:r>
            <a:r>
              <a:rPr lang="en-US" b="0" i="0" err="1">
                <a:solidFill>
                  <a:srgbClr val="000000"/>
                </a:solidFill>
                <a:effectLst/>
                <a:latin typeface="Open Sans"/>
              </a:rPr>
              <a:t>nulla</a:t>
            </a:r>
            <a:r>
              <a:rPr lang="en-US" b="0" i="0">
                <a:solidFill>
                  <a:srgbClr val="000000"/>
                </a:solidFill>
                <a:effectLst/>
                <a:latin typeface="Open Sans"/>
              </a:rPr>
              <a:t> </a:t>
            </a:r>
            <a:r>
              <a:rPr lang="en-US" b="0" i="0" err="1">
                <a:solidFill>
                  <a:srgbClr val="000000"/>
                </a:solidFill>
                <a:effectLst/>
                <a:latin typeface="Open Sans"/>
              </a:rPr>
              <a:t>pariatur</a:t>
            </a:r>
            <a:r>
              <a:rPr lang="en-US" b="0" i="0">
                <a:solidFill>
                  <a:srgbClr val="000000"/>
                </a:solidFill>
                <a:effectLst/>
                <a:latin typeface="Open Sans"/>
              </a:rPr>
              <a:t>. </a:t>
            </a:r>
            <a:r>
              <a:rPr lang="en-US" b="0" i="0" err="1">
                <a:solidFill>
                  <a:srgbClr val="000000"/>
                </a:solidFill>
                <a:effectLst/>
                <a:latin typeface="Open Sans"/>
              </a:rPr>
              <a:t>Excepteur</a:t>
            </a:r>
            <a:r>
              <a:rPr lang="en-US" b="0" i="0">
                <a:solidFill>
                  <a:srgbClr val="000000"/>
                </a:solidFill>
                <a:effectLst/>
                <a:latin typeface="Open Sans"/>
              </a:rPr>
              <a:t> </a:t>
            </a:r>
            <a:r>
              <a:rPr lang="en-US" b="0" i="0" err="1">
                <a:solidFill>
                  <a:srgbClr val="000000"/>
                </a:solidFill>
                <a:effectLst/>
                <a:latin typeface="Open Sans"/>
              </a:rPr>
              <a:t>sint</a:t>
            </a:r>
            <a:r>
              <a:rPr lang="en-US" b="0" i="0">
                <a:solidFill>
                  <a:srgbClr val="000000"/>
                </a:solidFill>
                <a:effectLst/>
                <a:latin typeface="Open Sans"/>
              </a:rPr>
              <a:t> </a:t>
            </a:r>
            <a:r>
              <a:rPr lang="en-US" b="0" i="0" err="1">
                <a:solidFill>
                  <a:srgbClr val="000000"/>
                </a:solidFill>
                <a:effectLst/>
                <a:latin typeface="Open Sans"/>
              </a:rPr>
              <a:t>occaecat</a:t>
            </a:r>
            <a:r>
              <a:rPr lang="en-US" b="0" i="0">
                <a:solidFill>
                  <a:srgbClr val="000000"/>
                </a:solidFill>
                <a:effectLst/>
                <a:latin typeface="Open Sans"/>
              </a:rPr>
              <a:t> </a:t>
            </a:r>
            <a:r>
              <a:rPr lang="en-US" b="0" i="0" err="1">
                <a:solidFill>
                  <a:srgbClr val="000000"/>
                </a:solidFill>
                <a:effectLst/>
                <a:latin typeface="Open Sans"/>
              </a:rPr>
              <a:t>cupidatat</a:t>
            </a:r>
            <a:r>
              <a:rPr lang="en-US" b="0" i="0">
                <a:solidFill>
                  <a:srgbClr val="000000"/>
                </a:solidFill>
                <a:effectLst/>
                <a:latin typeface="Open Sans"/>
              </a:rPr>
              <a:t> non </a:t>
            </a:r>
            <a:r>
              <a:rPr lang="en-US" b="0" i="0" err="1">
                <a:solidFill>
                  <a:srgbClr val="000000"/>
                </a:solidFill>
                <a:effectLst/>
                <a:latin typeface="Open Sans"/>
              </a:rPr>
              <a:t>proident</a:t>
            </a:r>
            <a:r>
              <a:rPr lang="en-US" b="0" i="0">
                <a:solidFill>
                  <a:srgbClr val="000000"/>
                </a:solidFill>
                <a:effectLst/>
                <a:latin typeface="Open Sans"/>
              </a:rPr>
              <a:t>, </a:t>
            </a:r>
            <a:r>
              <a:rPr lang="en-US" b="0" i="0" err="1">
                <a:solidFill>
                  <a:srgbClr val="000000"/>
                </a:solidFill>
                <a:effectLst/>
                <a:latin typeface="Open Sans"/>
              </a:rPr>
              <a:t>sunt</a:t>
            </a:r>
            <a:r>
              <a:rPr lang="en-US" b="0" i="0">
                <a:solidFill>
                  <a:srgbClr val="000000"/>
                </a:solidFill>
                <a:effectLst/>
                <a:latin typeface="Open Sans"/>
              </a:rPr>
              <a:t> in culpa qui </a:t>
            </a:r>
            <a:r>
              <a:rPr lang="en-US" b="0" i="0" err="1">
                <a:solidFill>
                  <a:srgbClr val="000000"/>
                </a:solidFill>
                <a:effectLst/>
                <a:latin typeface="Open Sans"/>
              </a:rPr>
              <a:t>officia</a:t>
            </a:r>
            <a:r>
              <a:rPr lang="en-US" b="0" i="0">
                <a:solidFill>
                  <a:srgbClr val="000000"/>
                </a:solidFill>
                <a:effectLst/>
                <a:latin typeface="Open Sans"/>
              </a:rPr>
              <a:t> </a:t>
            </a:r>
            <a:r>
              <a:rPr lang="en-US" b="0" i="0" err="1">
                <a:solidFill>
                  <a:srgbClr val="000000"/>
                </a:solidFill>
                <a:effectLst/>
                <a:latin typeface="Open Sans"/>
              </a:rPr>
              <a:t>deserunt</a:t>
            </a:r>
            <a:r>
              <a:rPr lang="en-US" b="0" i="0">
                <a:solidFill>
                  <a:srgbClr val="000000"/>
                </a:solidFill>
                <a:effectLst/>
                <a:latin typeface="Open Sans"/>
              </a:rPr>
              <a:t> </a:t>
            </a:r>
            <a:r>
              <a:rPr lang="en-US" b="0" i="0" err="1">
                <a:solidFill>
                  <a:srgbClr val="000000"/>
                </a:solidFill>
                <a:effectLst/>
                <a:latin typeface="Open Sans"/>
              </a:rPr>
              <a:t>mollit</a:t>
            </a:r>
            <a:r>
              <a:rPr lang="en-US" b="0" i="0">
                <a:solidFill>
                  <a:srgbClr val="000000"/>
                </a:solidFill>
                <a:effectLst/>
                <a:latin typeface="Open Sans"/>
              </a:rPr>
              <a:t> </a:t>
            </a:r>
            <a:r>
              <a:rPr lang="en-US" b="0" i="0" err="1">
                <a:solidFill>
                  <a:srgbClr val="000000"/>
                </a:solidFill>
                <a:effectLst/>
                <a:latin typeface="Open Sans"/>
              </a:rPr>
              <a:t>anim</a:t>
            </a:r>
            <a:r>
              <a:rPr lang="en-US" b="0" i="0">
                <a:solidFill>
                  <a:srgbClr val="000000"/>
                </a:solidFill>
                <a:effectLst/>
                <a:latin typeface="Open Sans"/>
              </a:rPr>
              <a:t> id </a:t>
            </a:r>
            <a:r>
              <a:rPr lang="en-US" b="0" i="0" err="1">
                <a:solidFill>
                  <a:srgbClr val="000000"/>
                </a:solidFill>
                <a:effectLst/>
                <a:latin typeface="Open Sans"/>
              </a:rPr>
              <a:t>est</a:t>
            </a:r>
            <a:r>
              <a:rPr lang="en-US" b="0" i="0">
                <a:solidFill>
                  <a:srgbClr val="000000"/>
                </a:solidFill>
                <a:effectLst/>
                <a:latin typeface="Open Sans"/>
              </a:rPr>
              <a:t> </a:t>
            </a:r>
            <a:r>
              <a:rPr lang="en-US" b="0" i="0" err="1">
                <a:solidFill>
                  <a:srgbClr val="000000"/>
                </a:solidFill>
                <a:effectLst/>
                <a:latin typeface="Open Sans"/>
              </a:rPr>
              <a:t>laborum</a:t>
            </a:r>
            <a:r>
              <a:rPr lang="en-US" b="0" i="0">
                <a:solidFill>
                  <a:srgbClr val="000000"/>
                </a:solidFill>
                <a:effectLst/>
                <a:latin typeface="Open Sans"/>
              </a:rPr>
              <a:t>.</a:t>
            </a:r>
            <a:endParaRPr lang="en-US"/>
          </a:p>
        </p:txBody>
      </p:sp>
    </p:spTree>
    <p:extLst>
      <p:ext uri="{BB962C8B-B14F-4D97-AF65-F5344CB8AC3E}">
        <p14:creationId xmlns:p14="http://schemas.microsoft.com/office/powerpoint/2010/main" val="153133736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4EDA9063-2A3F-49EF-81B1-508244E802AC}"/>
              </a:ext>
            </a:extLst>
          </p:cNvPr>
          <p:cNvSpPr>
            <a:spLocks noGrp="1"/>
          </p:cNvSpPr>
          <p:nvPr>
            <p:ph type="title" hasCustomPrompt="1"/>
          </p:nvPr>
        </p:nvSpPr>
        <p:spPr>
          <a:xfrm>
            <a:off x="274639" y="295274"/>
            <a:ext cx="11429998" cy="917575"/>
          </a:xfrm>
        </p:spPr>
        <p:txBody>
          <a:bodyPr/>
          <a:lstStyle>
            <a:lvl1pPr>
              <a:defRPr sz="7200">
                <a:latin typeface="Segoe UI Semibold" panose="020B0702040204020203" pitchFamily="34" charset="0"/>
                <a:cs typeface="Segoe UI Semibold" panose="020B0702040204020203" pitchFamily="34" charset="0"/>
              </a:defRPr>
            </a:lvl1pPr>
          </a:lstStyle>
          <a:p>
            <a:r>
              <a:rPr lang="en-US"/>
              <a:t>72pt medium header</a:t>
            </a:r>
          </a:p>
        </p:txBody>
      </p:sp>
      <p:sp>
        <p:nvSpPr>
          <p:cNvPr id="17" name="Text Placeholder 4">
            <a:extLst>
              <a:ext uri="{FF2B5EF4-FFF2-40B4-BE49-F238E27FC236}">
                <a16:creationId xmlns:a16="http://schemas.microsoft.com/office/drawing/2014/main" id="{3AEA3289-C874-4196-89A2-1FE5B22E4950}"/>
              </a:ext>
            </a:extLst>
          </p:cNvPr>
          <p:cNvSpPr>
            <a:spLocks noGrp="1"/>
          </p:cNvSpPr>
          <p:nvPr>
            <p:ph type="body" sz="quarter" idx="11" hasCustomPrompt="1"/>
          </p:nvPr>
        </p:nvSpPr>
        <p:spPr>
          <a:xfrm>
            <a:off x="274638" y="1560806"/>
            <a:ext cx="5486400" cy="489365"/>
          </a:xfrm>
        </p:spPr>
        <p:txBody>
          <a:bodyPr/>
          <a:lstStyle>
            <a:lvl1pPr marL="0" marR="0" indent="0" algn="l" defTabSz="932742" rtl="0" eaLnBrk="1" fontAlgn="auto" latinLnBrk="0" hangingPunct="1">
              <a:lnSpc>
                <a:spcPct val="90000"/>
              </a:lnSpc>
              <a:spcBef>
                <a:spcPct val="20000"/>
              </a:spcBef>
              <a:spcAft>
                <a:spcPts val="0"/>
              </a:spcAft>
              <a:buClrTx/>
              <a:buSzPct val="90000"/>
              <a:buFont typeface="Wingdings" panose="05000000000000000000" pitchFamily="2" charset="2"/>
              <a:buNone/>
              <a:tabLst/>
              <a:defRPr sz="2200">
                <a:latin typeface="Segoe UI Semibold" panose="020B0702040204020203" pitchFamily="34" charset="0"/>
                <a:cs typeface="Segoe UI Semibold" panose="020B0702040204020203" pitchFamily="34" charset="0"/>
              </a:defRPr>
            </a:lvl1pPr>
          </a:lstStyle>
          <a:p>
            <a:pPr lvl="0"/>
            <a:r>
              <a:rPr lang="en-US"/>
              <a:t>22pt small headline</a:t>
            </a:r>
          </a:p>
        </p:txBody>
      </p:sp>
      <p:sp>
        <p:nvSpPr>
          <p:cNvPr id="18" name="Text Placeholder 4">
            <a:extLst>
              <a:ext uri="{FF2B5EF4-FFF2-40B4-BE49-F238E27FC236}">
                <a16:creationId xmlns:a16="http://schemas.microsoft.com/office/drawing/2014/main" id="{739FB2F0-0ECF-40C1-92A6-FFD832BCAF74}"/>
              </a:ext>
            </a:extLst>
          </p:cNvPr>
          <p:cNvSpPr>
            <a:spLocks noGrp="1"/>
          </p:cNvSpPr>
          <p:nvPr>
            <p:ph type="body" sz="quarter" idx="12" hasCustomPrompt="1"/>
          </p:nvPr>
        </p:nvSpPr>
        <p:spPr>
          <a:xfrm>
            <a:off x="274637" y="2094206"/>
            <a:ext cx="5486401" cy="4247317"/>
          </a:xfrm>
        </p:spPr>
        <p:txBody>
          <a:bodyPr/>
          <a:lstStyle>
            <a:lvl1pPr marL="0" marR="0" indent="0" algn="l" defTabSz="932742" rtl="0" eaLnBrk="1" fontAlgn="auto" latinLnBrk="0" hangingPunct="1">
              <a:lnSpc>
                <a:spcPct val="120000"/>
              </a:lnSpc>
              <a:spcBef>
                <a:spcPts val="0"/>
              </a:spcBef>
              <a:spcAft>
                <a:spcPts val="1200"/>
              </a:spcAft>
              <a:buClrTx/>
              <a:buSzPct val="90000"/>
              <a:buFont typeface="Wingdings" panose="05000000000000000000" pitchFamily="2" charset="2"/>
              <a:buNone/>
              <a:tabLst/>
              <a:defRPr sz="2200">
                <a:latin typeface="+mn-lt"/>
              </a:defRPr>
            </a:lvl1pPr>
          </a:lstStyle>
          <a:p>
            <a:pPr lvl="0"/>
            <a:r>
              <a:rPr lang="en-US"/>
              <a:t>22pt Body copy. </a:t>
            </a:r>
            <a:r>
              <a:rPr lang="en-US" b="0" i="0">
                <a:solidFill>
                  <a:srgbClr val="000000"/>
                </a:solidFill>
                <a:effectLst/>
                <a:latin typeface="Open Sans"/>
              </a:rPr>
              <a:t>Lorem ipsum dolor sit </a:t>
            </a:r>
            <a:r>
              <a:rPr lang="en-US" b="0" i="0" err="1">
                <a:solidFill>
                  <a:srgbClr val="000000"/>
                </a:solidFill>
                <a:effectLst/>
                <a:latin typeface="Open Sans"/>
              </a:rPr>
              <a:t>amet</a:t>
            </a:r>
            <a:r>
              <a:rPr lang="en-US" b="0" i="0">
                <a:solidFill>
                  <a:srgbClr val="000000"/>
                </a:solidFill>
                <a:effectLst/>
                <a:latin typeface="Open Sans"/>
              </a:rPr>
              <a:t>, </a:t>
            </a:r>
            <a:r>
              <a:rPr lang="en-US" b="0" i="0" err="1">
                <a:solidFill>
                  <a:srgbClr val="000000"/>
                </a:solidFill>
                <a:effectLst/>
                <a:latin typeface="Open Sans"/>
              </a:rPr>
              <a:t>consectetur</a:t>
            </a:r>
            <a:r>
              <a:rPr lang="en-US" b="0" i="0">
                <a:solidFill>
                  <a:srgbClr val="000000"/>
                </a:solidFill>
                <a:effectLst/>
                <a:latin typeface="Open Sans"/>
              </a:rPr>
              <a:t> </a:t>
            </a:r>
            <a:r>
              <a:rPr lang="en-US" b="0" i="0" err="1">
                <a:solidFill>
                  <a:srgbClr val="000000"/>
                </a:solidFill>
                <a:effectLst/>
                <a:latin typeface="Open Sans"/>
              </a:rPr>
              <a:t>adipiscing</a:t>
            </a:r>
            <a:r>
              <a:rPr lang="en-US" b="0" i="0">
                <a:solidFill>
                  <a:srgbClr val="000000"/>
                </a:solidFill>
                <a:effectLst/>
                <a:latin typeface="Open Sans"/>
              </a:rPr>
              <a:t> </a:t>
            </a:r>
            <a:r>
              <a:rPr lang="en-US" b="0" i="0" err="1">
                <a:solidFill>
                  <a:srgbClr val="000000"/>
                </a:solidFill>
                <a:effectLst/>
                <a:latin typeface="Open Sans"/>
              </a:rPr>
              <a:t>elit</a:t>
            </a:r>
            <a:r>
              <a:rPr lang="en-US" b="0" i="0">
                <a:solidFill>
                  <a:srgbClr val="000000"/>
                </a:solidFill>
                <a:effectLst/>
                <a:latin typeface="Open Sans"/>
              </a:rPr>
              <a:t>, </a:t>
            </a:r>
            <a:r>
              <a:rPr lang="en-US" b="0" i="0" err="1">
                <a:solidFill>
                  <a:srgbClr val="000000"/>
                </a:solidFill>
                <a:effectLst/>
                <a:latin typeface="Open Sans"/>
              </a:rPr>
              <a:t>sed</a:t>
            </a:r>
            <a:r>
              <a:rPr lang="en-US" b="0" i="0">
                <a:solidFill>
                  <a:srgbClr val="000000"/>
                </a:solidFill>
                <a:effectLst/>
                <a:latin typeface="Open Sans"/>
              </a:rPr>
              <a:t> do </a:t>
            </a:r>
            <a:r>
              <a:rPr lang="en-US" b="0" i="0" err="1">
                <a:solidFill>
                  <a:srgbClr val="000000"/>
                </a:solidFill>
                <a:effectLst/>
                <a:latin typeface="Open Sans"/>
              </a:rPr>
              <a:t>eiusmod</a:t>
            </a:r>
            <a:r>
              <a:rPr lang="en-US" b="0" i="0">
                <a:solidFill>
                  <a:srgbClr val="000000"/>
                </a:solidFill>
                <a:effectLst/>
                <a:latin typeface="Open Sans"/>
              </a:rPr>
              <a:t> </a:t>
            </a:r>
            <a:r>
              <a:rPr lang="en-US" b="0" i="0" err="1">
                <a:solidFill>
                  <a:srgbClr val="000000"/>
                </a:solidFill>
                <a:effectLst/>
                <a:latin typeface="Open Sans"/>
              </a:rPr>
              <a:t>tempor</a:t>
            </a:r>
            <a:r>
              <a:rPr lang="en-US" b="0" i="0">
                <a:solidFill>
                  <a:srgbClr val="000000"/>
                </a:solidFill>
                <a:effectLst/>
                <a:latin typeface="Open Sans"/>
              </a:rPr>
              <a:t> </a:t>
            </a:r>
            <a:r>
              <a:rPr lang="en-US" b="0" i="0" err="1">
                <a:solidFill>
                  <a:srgbClr val="000000"/>
                </a:solidFill>
                <a:effectLst/>
                <a:latin typeface="Open Sans"/>
              </a:rPr>
              <a:t>incididunt</a:t>
            </a:r>
            <a:r>
              <a:rPr lang="en-US" b="0" i="0">
                <a:solidFill>
                  <a:srgbClr val="000000"/>
                </a:solidFill>
                <a:effectLst/>
                <a:latin typeface="Open Sans"/>
              </a:rPr>
              <a:t> </a:t>
            </a:r>
            <a:r>
              <a:rPr lang="en-US" b="0" i="0" err="1">
                <a:solidFill>
                  <a:srgbClr val="000000"/>
                </a:solidFill>
                <a:effectLst/>
                <a:latin typeface="Open Sans"/>
              </a:rPr>
              <a:t>ut</a:t>
            </a:r>
            <a:r>
              <a:rPr lang="en-US" b="0" i="0">
                <a:solidFill>
                  <a:srgbClr val="000000"/>
                </a:solidFill>
                <a:effectLst/>
                <a:latin typeface="Open Sans"/>
              </a:rPr>
              <a:t> </a:t>
            </a:r>
            <a:r>
              <a:rPr lang="en-US" b="0" i="0" err="1">
                <a:solidFill>
                  <a:srgbClr val="000000"/>
                </a:solidFill>
                <a:effectLst/>
                <a:latin typeface="Open Sans"/>
              </a:rPr>
              <a:t>labore</a:t>
            </a:r>
            <a:r>
              <a:rPr lang="en-US" b="0" i="0">
                <a:solidFill>
                  <a:srgbClr val="000000"/>
                </a:solidFill>
                <a:effectLst/>
                <a:latin typeface="Open Sans"/>
              </a:rPr>
              <a:t> et </a:t>
            </a:r>
            <a:r>
              <a:rPr lang="en-US" b="0" i="0" err="1">
                <a:solidFill>
                  <a:srgbClr val="000000"/>
                </a:solidFill>
                <a:effectLst/>
                <a:latin typeface="Open Sans"/>
              </a:rPr>
              <a:t>dolore</a:t>
            </a:r>
            <a:r>
              <a:rPr lang="en-US" b="0" i="0">
                <a:solidFill>
                  <a:srgbClr val="000000"/>
                </a:solidFill>
                <a:effectLst/>
                <a:latin typeface="Open Sans"/>
              </a:rPr>
              <a:t> magna </a:t>
            </a:r>
            <a:r>
              <a:rPr lang="en-US" b="0" i="0" err="1">
                <a:solidFill>
                  <a:srgbClr val="000000"/>
                </a:solidFill>
                <a:effectLst/>
                <a:latin typeface="Open Sans"/>
              </a:rPr>
              <a:t>aliqua</a:t>
            </a:r>
            <a:r>
              <a:rPr lang="en-US" b="0" i="0">
                <a:solidFill>
                  <a:srgbClr val="000000"/>
                </a:solidFill>
                <a:effectLst/>
                <a:latin typeface="Open Sans"/>
              </a:rPr>
              <a:t>. </a:t>
            </a:r>
            <a:r>
              <a:rPr lang="en-US" b="0" i="0" err="1">
                <a:solidFill>
                  <a:srgbClr val="000000"/>
                </a:solidFill>
                <a:effectLst/>
                <a:latin typeface="Open Sans"/>
              </a:rPr>
              <a:t>Ut</a:t>
            </a:r>
            <a:r>
              <a:rPr lang="en-US" b="0" i="0">
                <a:solidFill>
                  <a:srgbClr val="000000"/>
                </a:solidFill>
                <a:effectLst/>
                <a:latin typeface="Open Sans"/>
              </a:rPr>
              <a:t> </a:t>
            </a:r>
            <a:r>
              <a:rPr lang="en-US" b="0" i="0" err="1">
                <a:solidFill>
                  <a:srgbClr val="000000"/>
                </a:solidFill>
                <a:effectLst/>
                <a:latin typeface="Open Sans"/>
              </a:rPr>
              <a:t>enim</a:t>
            </a:r>
            <a:r>
              <a:rPr lang="en-US" b="0" i="0">
                <a:solidFill>
                  <a:srgbClr val="000000"/>
                </a:solidFill>
                <a:effectLst/>
                <a:latin typeface="Open Sans"/>
              </a:rPr>
              <a:t> ad minim </a:t>
            </a:r>
            <a:r>
              <a:rPr lang="en-US" b="0" i="0" err="1">
                <a:solidFill>
                  <a:srgbClr val="000000"/>
                </a:solidFill>
                <a:effectLst/>
                <a:latin typeface="Open Sans"/>
              </a:rPr>
              <a:t>veniam</a:t>
            </a:r>
            <a:r>
              <a:rPr lang="en-US" b="0" i="0">
                <a:solidFill>
                  <a:srgbClr val="000000"/>
                </a:solidFill>
                <a:effectLst/>
                <a:latin typeface="Open Sans"/>
              </a:rPr>
              <a:t>, </a:t>
            </a:r>
            <a:r>
              <a:rPr lang="en-US" b="0" i="0" err="1">
                <a:solidFill>
                  <a:srgbClr val="000000"/>
                </a:solidFill>
                <a:effectLst/>
                <a:latin typeface="Open Sans"/>
              </a:rPr>
              <a:t>quis</a:t>
            </a:r>
            <a:r>
              <a:rPr lang="en-US" b="0" i="0">
                <a:solidFill>
                  <a:srgbClr val="000000"/>
                </a:solidFill>
                <a:effectLst/>
                <a:latin typeface="Open Sans"/>
              </a:rPr>
              <a:t> </a:t>
            </a:r>
            <a:r>
              <a:rPr lang="en-US" b="0" i="0" err="1">
                <a:solidFill>
                  <a:srgbClr val="000000"/>
                </a:solidFill>
                <a:effectLst/>
                <a:latin typeface="Open Sans"/>
              </a:rPr>
              <a:t>nostrud</a:t>
            </a:r>
            <a:r>
              <a:rPr lang="en-US" b="0" i="0">
                <a:solidFill>
                  <a:srgbClr val="000000"/>
                </a:solidFill>
                <a:effectLst/>
                <a:latin typeface="Open Sans"/>
              </a:rPr>
              <a:t> exercitation </a:t>
            </a:r>
            <a:r>
              <a:rPr lang="en-US" b="0" i="0" err="1">
                <a:solidFill>
                  <a:srgbClr val="000000"/>
                </a:solidFill>
                <a:effectLst/>
                <a:latin typeface="Open Sans"/>
              </a:rPr>
              <a:t>ullamco</a:t>
            </a:r>
            <a:r>
              <a:rPr lang="en-US" b="0" i="0">
                <a:solidFill>
                  <a:srgbClr val="000000"/>
                </a:solidFill>
                <a:effectLst/>
                <a:latin typeface="Open Sans"/>
              </a:rPr>
              <a:t> </a:t>
            </a:r>
            <a:r>
              <a:rPr lang="en-US" b="0" i="0" err="1">
                <a:solidFill>
                  <a:srgbClr val="000000"/>
                </a:solidFill>
                <a:effectLst/>
                <a:latin typeface="Open Sans"/>
              </a:rPr>
              <a:t>laboris</a:t>
            </a:r>
            <a:r>
              <a:rPr lang="en-US" b="0" i="0">
                <a:solidFill>
                  <a:srgbClr val="000000"/>
                </a:solidFill>
                <a:effectLst/>
                <a:latin typeface="Open Sans"/>
              </a:rPr>
              <a:t> nisi </a:t>
            </a:r>
            <a:r>
              <a:rPr lang="en-US" b="0" i="0" err="1">
                <a:solidFill>
                  <a:srgbClr val="000000"/>
                </a:solidFill>
                <a:effectLst/>
                <a:latin typeface="Open Sans"/>
              </a:rPr>
              <a:t>ut</a:t>
            </a:r>
            <a:r>
              <a:rPr lang="en-US" b="0" i="0">
                <a:solidFill>
                  <a:srgbClr val="000000"/>
                </a:solidFill>
                <a:effectLst/>
                <a:latin typeface="Open Sans"/>
              </a:rPr>
              <a:t> </a:t>
            </a:r>
            <a:r>
              <a:rPr lang="en-US" b="0" i="0" err="1">
                <a:solidFill>
                  <a:srgbClr val="000000"/>
                </a:solidFill>
                <a:effectLst/>
                <a:latin typeface="Open Sans"/>
              </a:rPr>
              <a:t>aliquip</a:t>
            </a:r>
            <a:r>
              <a:rPr lang="en-US" b="0" i="0">
                <a:solidFill>
                  <a:srgbClr val="000000"/>
                </a:solidFill>
                <a:effectLst/>
                <a:latin typeface="Open Sans"/>
              </a:rPr>
              <a:t> ex </a:t>
            </a:r>
            <a:r>
              <a:rPr lang="en-US" b="0" i="0" err="1">
                <a:solidFill>
                  <a:srgbClr val="000000"/>
                </a:solidFill>
                <a:effectLst/>
                <a:latin typeface="Open Sans"/>
              </a:rPr>
              <a:t>ea</a:t>
            </a:r>
            <a:r>
              <a:rPr lang="en-US" b="0" i="0">
                <a:solidFill>
                  <a:srgbClr val="000000"/>
                </a:solidFill>
                <a:effectLst/>
                <a:latin typeface="Open Sans"/>
              </a:rPr>
              <a:t> </a:t>
            </a:r>
            <a:r>
              <a:rPr lang="en-US" b="0" i="0" err="1">
                <a:solidFill>
                  <a:srgbClr val="000000"/>
                </a:solidFill>
                <a:effectLst/>
                <a:latin typeface="Open Sans"/>
              </a:rPr>
              <a:t>commodo</a:t>
            </a:r>
            <a:r>
              <a:rPr lang="en-US" b="0" i="0">
                <a:solidFill>
                  <a:srgbClr val="000000"/>
                </a:solidFill>
                <a:effectLst/>
                <a:latin typeface="Open Sans"/>
              </a:rPr>
              <a:t> </a:t>
            </a:r>
            <a:r>
              <a:rPr lang="en-US" b="0" i="0" err="1">
                <a:solidFill>
                  <a:srgbClr val="000000"/>
                </a:solidFill>
                <a:effectLst/>
                <a:latin typeface="Open Sans"/>
              </a:rPr>
              <a:t>consequat</a:t>
            </a:r>
            <a:r>
              <a:rPr lang="en-US" b="0" i="0">
                <a:solidFill>
                  <a:srgbClr val="000000"/>
                </a:solidFill>
                <a:effectLst/>
                <a:latin typeface="Open Sans"/>
              </a:rPr>
              <a:t>. Duis </a:t>
            </a:r>
            <a:r>
              <a:rPr lang="en-US" b="0" i="0" err="1">
                <a:solidFill>
                  <a:srgbClr val="000000"/>
                </a:solidFill>
                <a:effectLst/>
                <a:latin typeface="Open Sans"/>
              </a:rPr>
              <a:t>aute</a:t>
            </a:r>
            <a:r>
              <a:rPr lang="en-US" b="0" i="0">
                <a:solidFill>
                  <a:srgbClr val="000000"/>
                </a:solidFill>
                <a:effectLst/>
                <a:latin typeface="Open Sans"/>
              </a:rPr>
              <a:t> </a:t>
            </a:r>
            <a:r>
              <a:rPr lang="en-US" b="0" i="0" err="1">
                <a:solidFill>
                  <a:srgbClr val="000000"/>
                </a:solidFill>
                <a:effectLst/>
                <a:latin typeface="Open Sans"/>
              </a:rPr>
              <a:t>irure</a:t>
            </a:r>
            <a:r>
              <a:rPr lang="en-US" b="0" i="0">
                <a:solidFill>
                  <a:srgbClr val="000000"/>
                </a:solidFill>
                <a:effectLst/>
                <a:latin typeface="Open Sans"/>
              </a:rPr>
              <a:t> dolor in </a:t>
            </a:r>
            <a:r>
              <a:rPr lang="en-US" b="0" i="0" err="1">
                <a:solidFill>
                  <a:srgbClr val="000000"/>
                </a:solidFill>
                <a:effectLst/>
                <a:latin typeface="Open Sans"/>
              </a:rPr>
              <a:t>reprehenderit</a:t>
            </a:r>
            <a:r>
              <a:rPr lang="en-US" b="0" i="0">
                <a:solidFill>
                  <a:srgbClr val="000000"/>
                </a:solidFill>
                <a:effectLst/>
                <a:latin typeface="Open Sans"/>
              </a:rPr>
              <a:t> in </a:t>
            </a:r>
            <a:r>
              <a:rPr lang="en-US" b="0" i="0" err="1">
                <a:solidFill>
                  <a:srgbClr val="000000"/>
                </a:solidFill>
                <a:effectLst/>
                <a:latin typeface="Open Sans"/>
              </a:rPr>
              <a:t>voluptate</a:t>
            </a:r>
            <a:r>
              <a:rPr lang="en-US" b="0" i="0">
                <a:solidFill>
                  <a:srgbClr val="000000"/>
                </a:solidFill>
                <a:effectLst/>
                <a:latin typeface="Open Sans"/>
              </a:rPr>
              <a:t> </a:t>
            </a:r>
            <a:r>
              <a:rPr lang="en-US" b="0" i="0" err="1">
                <a:solidFill>
                  <a:srgbClr val="000000"/>
                </a:solidFill>
                <a:effectLst/>
                <a:latin typeface="Open Sans"/>
              </a:rPr>
              <a:t>velit</a:t>
            </a:r>
            <a:r>
              <a:rPr lang="en-US" b="0" i="0">
                <a:solidFill>
                  <a:srgbClr val="000000"/>
                </a:solidFill>
                <a:effectLst/>
                <a:latin typeface="Open Sans"/>
              </a:rPr>
              <a:t> </a:t>
            </a:r>
            <a:r>
              <a:rPr lang="en-US" b="0" i="0" err="1">
                <a:solidFill>
                  <a:srgbClr val="000000"/>
                </a:solidFill>
                <a:effectLst/>
                <a:latin typeface="Open Sans"/>
              </a:rPr>
              <a:t>esse</a:t>
            </a:r>
            <a:r>
              <a:rPr lang="en-US" b="0" i="0">
                <a:solidFill>
                  <a:srgbClr val="000000"/>
                </a:solidFill>
                <a:effectLst/>
                <a:latin typeface="Open Sans"/>
              </a:rPr>
              <a:t> </a:t>
            </a:r>
            <a:r>
              <a:rPr lang="en-US" b="0" i="0" err="1">
                <a:solidFill>
                  <a:srgbClr val="000000"/>
                </a:solidFill>
                <a:effectLst/>
                <a:latin typeface="Open Sans"/>
              </a:rPr>
              <a:t>cillum</a:t>
            </a:r>
            <a:r>
              <a:rPr lang="en-US" b="0" i="0">
                <a:solidFill>
                  <a:srgbClr val="000000"/>
                </a:solidFill>
                <a:effectLst/>
                <a:latin typeface="Open Sans"/>
              </a:rPr>
              <a:t> </a:t>
            </a:r>
            <a:r>
              <a:rPr lang="en-US" b="0" i="0" err="1">
                <a:solidFill>
                  <a:srgbClr val="000000"/>
                </a:solidFill>
                <a:effectLst/>
                <a:latin typeface="Open Sans"/>
              </a:rPr>
              <a:t>dolore</a:t>
            </a:r>
            <a:r>
              <a:rPr lang="en-US" b="0" i="0">
                <a:solidFill>
                  <a:srgbClr val="000000"/>
                </a:solidFill>
                <a:effectLst/>
                <a:latin typeface="Open Sans"/>
              </a:rPr>
              <a:t> </a:t>
            </a:r>
            <a:r>
              <a:rPr lang="en-US" b="0" i="0" err="1">
                <a:solidFill>
                  <a:srgbClr val="000000"/>
                </a:solidFill>
                <a:effectLst/>
                <a:latin typeface="Open Sans"/>
              </a:rPr>
              <a:t>eu</a:t>
            </a:r>
            <a:r>
              <a:rPr lang="en-US" b="0" i="0">
                <a:solidFill>
                  <a:srgbClr val="000000"/>
                </a:solidFill>
                <a:effectLst/>
                <a:latin typeface="Open Sans"/>
              </a:rPr>
              <a:t> </a:t>
            </a:r>
            <a:r>
              <a:rPr lang="en-US" b="0" i="0" err="1">
                <a:solidFill>
                  <a:srgbClr val="000000"/>
                </a:solidFill>
                <a:effectLst/>
                <a:latin typeface="Open Sans"/>
              </a:rPr>
              <a:t>fugiat</a:t>
            </a:r>
            <a:r>
              <a:rPr lang="en-US" b="0" i="0">
                <a:solidFill>
                  <a:srgbClr val="000000"/>
                </a:solidFill>
                <a:effectLst/>
                <a:latin typeface="Open Sans"/>
              </a:rPr>
              <a:t> </a:t>
            </a:r>
            <a:r>
              <a:rPr lang="en-US" b="0" i="0" err="1">
                <a:solidFill>
                  <a:srgbClr val="000000"/>
                </a:solidFill>
                <a:effectLst/>
                <a:latin typeface="Open Sans"/>
              </a:rPr>
              <a:t>nulla</a:t>
            </a:r>
            <a:r>
              <a:rPr lang="en-US" b="0" i="0">
                <a:solidFill>
                  <a:srgbClr val="000000"/>
                </a:solidFill>
                <a:effectLst/>
                <a:latin typeface="Open Sans"/>
              </a:rPr>
              <a:t> </a:t>
            </a:r>
            <a:r>
              <a:rPr lang="en-US" b="0" i="0" err="1">
                <a:solidFill>
                  <a:srgbClr val="000000"/>
                </a:solidFill>
                <a:effectLst/>
                <a:latin typeface="Open Sans"/>
              </a:rPr>
              <a:t>pariatur</a:t>
            </a:r>
            <a:r>
              <a:rPr lang="en-US" b="0" i="0">
                <a:solidFill>
                  <a:srgbClr val="000000"/>
                </a:solidFill>
                <a:effectLst/>
                <a:latin typeface="Open Sans"/>
              </a:rPr>
              <a:t>.</a:t>
            </a:r>
            <a:endParaRPr lang="en-US"/>
          </a:p>
        </p:txBody>
      </p:sp>
      <p:sp>
        <p:nvSpPr>
          <p:cNvPr id="19" name="Text Placeholder 4">
            <a:extLst>
              <a:ext uri="{FF2B5EF4-FFF2-40B4-BE49-F238E27FC236}">
                <a16:creationId xmlns:a16="http://schemas.microsoft.com/office/drawing/2014/main" id="{ACB02795-3E9D-4651-8E14-993550A38ED4}"/>
              </a:ext>
            </a:extLst>
          </p:cNvPr>
          <p:cNvSpPr>
            <a:spLocks noGrp="1"/>
          </p:cNvSpPr>
          <p:nvPr>
            <p:ph type="body" sz="quarter" idx="13" hasCustomPrompt="1"/>
          </p:nvPr>
        </p:nvSpPr>
        <p:spPr>
          <a:xfrm>
            <a:off x="6218238" y="1535945"/>
            <a:ext cx="5486400" cy="489365"/>
          </a:xfrm>
        </p:spPr>
        <p:txBody>
          <a:bodyPr/>
          <a:lstStyle>
            <a:lvl1pPr marL="0" marR="0" indent="0" algn="l" defTabSz="932742" rtl="0" eaLnBrk="1" fontAlgn="auto" latinLnBrk="0" hangingPunct="1">
              <a:lnSpc>
                <a:spcPct val="90000"/>
              </a:lnSpc>
              <a:spcBef>
                <a:spcPct val="20000"/>
              </a:spcBef>
              <a:spcAft>
                <a:spcPts val="0"/>
              </a:spcAft>
              <a:buClrTx/>
              <a:buSzPct val="90000"/>
              <a:buFont typeface="Wingdings" panose="05000000000000000000" pitchFamily="2" charset="2"/>
              <a:buNone/>
              <a:tabLst/>
              <a:defRPr sz="2200">
                <a:latin typeface="Segoe UI Semibold" panose="020B0702040204020203" pitchFamily="34" charset="0"/>
                <a:cs typeface="Segoe UI Semibold" panose="020B0702040204020203" pitchFamily="34" charset="0"/>
              </a:defRPr>
            </a:lvl1pPr>
          </a:lstStyle>
          <a:p>
            <a:pPr lvl="0"/>
            <a:r>
              <a:rPr lang="en-US"/>
              <a:t>22pt small headline</a:t>
            </a:r>
          </a:p>
        </p:txBody>
      </p:sp>
      <p:sp>
        <p:nvSpPr>
          <p:cNvPr id="20" name="Text Placeholder 4">
            <a:extLst>
              <a:ext uri="{FF2B5EF4-FFF2-40B4-BE49-F238E27FC236}">
                <a16:creationId xmlns:a16="http://schemas.microsoft.com/office/drawing/2014/main" id="{2D08FD02-C17E-4113-AA2A-077A64EF7485}"/>
              </a:ext>
            </a:extLst>
          </p:cNvPr>
          <p:cNvSpPr>
            <a:spLocks noGrp="1"/>
          </p:cNvSpPr>
          <p:nvPr>
            <p:ph type="body" sz="quarter" idx="14" hasCustomPrompt="1"/>
          </p:nvPr>
        </p:nvSpPr>
        <p:spPr>
          <a:xfrm>
            <a:off x="6218237" y="2069345"/>
            <a:ext cx="5486401" cy="4247317"/>
          </a:xfrm>
        </p:spPr>
        <p:txBody>
          <a:bodyPr/>
          <a:lstStyle>
            <a:lvl1pPr marL="0" marR="0" indent="0" algn="l" defTabSz="932742" rtl="0" eaLnBrk="1" fontAlgn="auto" latinLnBrk="0" hangingPunct="1">
              <a:lnSpc>
                <a:spcPct val="120000"/>
              </a:lnSpc>
              <a:spcBef>
                <a:spcPts val="0"/>
              </a:spcBef>
              <a:spcAft>
                <a:spcPts val="1200"/>
              </a:spcAft>
              <a:buClrTx/>
              <a:buSzPct val="90000"/>
              <a:buFont typeface="Wingdings" panose="05000000000000000000" pitchFamily="2" charset="2"/>
              <a:buNone/>
              <a:tabLst/>
              <a:defRPr sz="2200">
                <a:latin typeface="+mn-lt"/>
              </a:defRPr>
            </a:lvl1pPr>
          </a:lstStyle>
          <a:p>
            <a:pPr lvl="0"/>
            <a:r>
              <a:rPr lang="en-US"/>
              <a:t>22pt Body copy. </a:t>
            </a:r>
            <a:r>
              <a:rPr lang="en-US" b="0" i="0">
                <a:solidFill>
                  <a:srgbClr val="000000"/>
                </a:solidFill>
                <a:effectLst/>
                <a:latin typeface="Open Sans"/>
              </a:rPr>
              <a:t>Lorem ipsum dolor sit </a:t>
            </a:r>
            <a:r>
              <a:rPr lang="en-US" b="0" i="0" err="1">
                <a:solidFill>
                  <a:srgbClr val="000000"/>
                </a:solidFill>
                <a:effectLst/>
                <a:latin typeface="Open Sans"/>
              </a:rPr>
              <a:t>amet</a:t>
            </a:r>
            <a:r>
              <a:rPr lang="en-US" b="0" i="0">
                <a:solidFill>
                  <a:srgbClr val="000000"/>
                </a:solidFill>
                <a:effectLst/>
                <a:latin typeface="Open Sans"/>
              </a:rPr>
              <a:t>, </a:t>
            </a:r>
            <a:r>
              <a:rPr lang="en-US" b="0" i="0" err="1">
                <a:solidFill>
                  <a:srgbClr val="000000"/>
                </a:solidFill>
                <a:effectLst/>
                <a:latin typeface="Open Sans"/>
              </a:rPr>
              <a:t>consectetur</a:t>
            </a:r>
            <a:r>
              <a:rPr lang="en-US" b="0" i="0">
                <a:solidFill>
                  <a:srgbClr val="000000"/>
                </a:solidFill>
                <a:effectLst/>
                <a:latin typeface="Open Sans"/>
              </a:rPr>
              <a:t> </a:t>
            </a:r>
            <a:r>
              <a:rPr lang="en-US" b="0" i="0" err="1">
                <a:solidFill>
                  <a:srgbClr val="000000"/>
                </a:solidFill>
                <a:effectLst/>
                <a:latin typeface="Open Sans"/>
              </a:rPr>
              <a:t>adipiscing</a:t>
            </a:r>
            <a:r>
              <a:rPr lang="en-US" b="0" i="0">
                <a:solidFill>
                  <a:srgbClr val="000000"/>
                </a:solidFill>
                <a:effectLst/>
                <a:latin typeface="Open Sans"/>
              </a:rPr>
              <a:t> </a:t>
            </a:r>
            <a:r>
              <a:rPr lang="en-US" b="0" i="0" err="1">
                <a:solidFill>
                  <a:srgbClr val="000000"/>
                </a:solidFill>
                <a:effectLst/>
                <a:latin typeface="Open Sans"/>
              </a:rPr>
              <a:t>elit</a:t>
            </a:r>
            <a:r>
              <a:rPr lang="en-US" b="0" i="0">
                <a:solidFill>
                  <a:srgbClr val="000000"/>
                </a:solidFill>
                <a:effectLst/>
                <a:latin typeface="Open Sans"/>
              </a:rPr>
              <a:t>, </a:t>
            </a:r>
            <a:r>
              <a:rPr lang="en-US" b="0" i="0" err="1">
                <a:solidFill>
                  <a:srgbClr val="000000"/>
                </a:solidFill>
                <a:effectLst/>
                <a:latin typeface="Open Sans"/>
              </a:rPr>
              <a:t>sed</a:t>
            </a:r>
            <a:r>
              <a:rPr lang="en-US" b="0" i="0">
                <a:solidFill>
                  <a:srgbClr val="000000"/>
                </a:solidFill>
                <a:effectLst/>
                <a:latin typeface="Open Sans"/>
              </a:rPr>
              <a:t> do </a:t>
            </a:r>
            <a:r>
              <a:rPr lang="en-US" b="0" i="0" err="1">
                <a:solidFill>
                  <a:srgbClr val="000000"/>
                </a:solidFill>
                <a:effectLst/>
                <a:latin typeface="Open Sans"/>
              </a:rPr>
              <a:t>eiusmod</a:t>
            </a:r>
            <a:r>
              <a:rPr lang="en-US" b="0" i="0">
                <a:solidFill>
                  <a:srgbClr val="000000"/>
                </a:solidFill>
                <a:effectLst/>
                <a:latin typeface="Open Sans"/>
              </a:rPr>
              <a:t> </a:t>
            </a:r>
            <a:r>
              <a:rPr lang="en-US" b="0" i="0" err="1">
                <a:solidFill>
                  <a:srgbClr val="000000"/>
                </a:solidFill>
                <a:effectLst/>
                <a:latin typeface="Open Sans"/>
              </a:rPr>
              <a:t>tempor</a:t>
            </a:r>
            <a:r>
              <a:rPr lang="en-US" b="0" i="0">
                <a:solidFill>
                  <a:srgbClr val="000000"/>
                </a:solidFill>
                <a:effectLst/>
                <a:latin typeface="Open Sans"/>
              </a:rPr>
              <a:t> </a:t>
            </a:r>
            <a:r>
              <a:rPr lang="en-US" b="0" i="0" err="1">
                <a:solidFill>
                  <a:srgbClr val="000000"/>
                </a:solidFill>
                <a:effectLst/>
                <a:latin typeface="Open Sans"/>
              </a:rPr>
              <a:t>incididunt</a:t>
            </a:r>
            <a:r>
              <a:rPr lang="en-US" b="0" i="0">
                <a:solidFill>
                  <a:srgbClr val="000000"/>
                </a:solidFill>
                <a:effectLst/>
                <a:latin typeface="Open Sans"/>
              </a:rPr>
              <a:t> </a:t>
            </a:r>
            <a:r>
              <a:rPr lang="en-US" b="0" i="0" err="1">
                <a:solidFill>
                  <a:srgbClr val="000000"/>
                </a:solidFill>
                <a:effectLst/>
                <a:latin typeface="Open Sans"/>
              </a:rPr>
              <a:t>ut</a:t>
            </a:r>
            <a:r>
              <a:rPr lang="en-US" b="0" i="0">
                <a:solidFill>
                  <a:srgbClr val="000000"/>
                </a:solidFill>
                <a:effectLst/>
                <a:latin typeface="Open Sans"/>
              </a:rPr>
              <a:t> </a:t>
            </a:r>
            <a:r>
              <a:rPr lang="en-US" b="0" i="0" err="1">
                <a:solidFill>
                  <a:srgbClr val="000000"/>
                </a:solidFill>
                <a:effectLst/>
                <a:latin typeface="Open Sans"/>
              </a:rPr>
              <a:t>labore</a:t>
            </a:r>
            <a:r>
              <a:rPr lang="en-US" b="0" i="0">
                <a:solidFill>
                  <a:srgbClr val="000000"/>
                </a:solidFill>
                <a:effectLst/>
                <a:latin typeface="Open Sans"/>
              </a:rPr>
              <a:t> et </a:t>
            </a:r>
            <a:r>
              <a:rPr lang="en-US" b="0" i="0" err="1">
                <a:solidFill>
                  <a:srgbClr val="000000"/>
                </a:solidFill>
                <a:effectLst/>
                <a:latin typeface="Open Sans"/>
              </a:rPr>
              <a:t>dolore</a:t>
            </a:r>
            <a:r>
              <a:rPr lang="en-US" b="0" i="0">
                <a:solidFill>
                  <a:srgbClr val="000000"/>
                </a:solidFill>
                <a:effectLst/>
                <a:latin typeface="Open Sans"/>
              </a:rPr>
              <a:t> magna </a:t>
            </a:r>
            <a:r>
              <a:rPr lang="en-US" b="0" i="0" err="1">
                <a:solidFill>
                  <a:srgbClr val="000000"/>
                </a:solidFill>
                <a:effectLst/>
                <a:latin typeface="Open Sans"/>
              </a:rPr>
              <a:t>aliqua</a:t>
            </a:r>
            <a:r>
              <a:rPr lang="en-US" b="0" i="0">
                <a:solidFill>
                  <a:srgbClr val="000000"/>
                </a:solidFill>
                <a:effectLst/>
                <a:latin typeface="Open Sans"/>
              </a:rPr>
              <a:t>. </a:t>
            </a:r>
            <a:r>
              <a:rPr lang="en-US" b="0" i="0" err="1">
                <a:solidFill>
                  <a:srgbClr val="000000"/>
                </a:solidFill>
                <a:effectLst/>
                <a:latin typeface="Open Sans"/>
              </a:rPr>
              <a:t>Ut</a:t>
            </a:r>
            <a:r>
              <a:rPr lang="en-US" b="0" i="0">
                <a:solidFill>
                  <a:srgbClr val="000000"/>
                </a:solidFill>
                <a:effectLst/>
                <a:latin typeface="Open Sans"/>
              </a:rPr>
              <a:t> </a:t>
            </a:r>
            <a:r>
              <a:rPr lang="en-US" b="0" i="0" err="1">
                <a:solidFill>
                  <a:srgbClr val="000000"/>
                </a:solidFill>
                <a:effectLst/>
                <a:latin typeface="Open Sans"/>
              </a:rPr>
              <a:t>enim</a:t>
            </a:r>
            <a:r>
              <a:rPr lang="en-US" b="0" i="0">
                <a:solidFill>
                  <a:srgbClr val="000000"/>
                </a:solidFill>
                <a:effectLst/>
                <a:latin typeface="Open Sans"/>
              </a:rPr>
              <a:t> ad minim </a:t>
            </a:r>
            <a:r>
              <a:rPr lang="en-US" b="0" i="0" err="1">
                <a:solidFill>
                  <a:srgbClr val="000000"/>
                </a:solidFill>
                <a:effectLst/>
                <a:latin typeface="Open Sans"/>
              </a:rPr>
              <a:t>veniam</a:t>
            </a:r>
            <a:r>
              <a:rPr lang="en-US" b="0" i="0">
                <a:solidFill>
                  <a:srgbClr val="000000"/>
                </a:solidFill>
                <a:effectLst/>
                <a:latin typeface="Open Sans"/>
              </a:rPr>
              <a:t>, </a:t>
            </a:r>
            <a:r>
              <a:rPr lang="en-US" b="0" i="0" err="1">
                <a:solidFill>
                  <a:srgbClr val="000000"/>
                </a:solidFill>
                <a:effectLst/>
                <a:latin typeface="Open Sans"/>
              </a:rPr>
              <a:t>quis</a:t>
            </a:r>
            <a:r>
              <a:rPr lang="en-US" b="0" i="0">
                <a:solidFill>
                  <a:srgbClr val="000000"/>
                </a:solidFill>
                <a:effectLst/>
                <a:latin typeface="Open Sans"/>
              </a:rPr>
              <a:t> </a:t>
            </a:r>
            <a:r>
              <a:rPr lang="en-US" b="0" i="0" err="1">
                <a:solidFill>
                  <a:srgbClr val="000000"/>
                </a:solidFill>
                <a:effectLst/>
                <a:latin typeface="Open Sans"/>
              </a:rPr>
              <a:t>nostrud</a:t>
            </a:r>
            <a:r>
              <a:rPr lang="en-US" b="0" i="0">
                <a:solidFill>
                  <a:srgbClr val="000000"/>
                </a:solidFill>
                <a:effectLst/>
                <a:latin typeface="Open Sans"/>
              </a:rPr>
              <a:t> exercitation </a:t>
            </a:r>
            <a:r>
              <a:rPr lang="en-US" b="0" i="0" err="1">
                <a:solidFill>
                  <a:srgbClr val="000000"/>
                </a:solidFill>
                <a:effectLst/>
                <a:latin typeface="Open Sans"/>
              </a:rPr>
              <a:t>ullamco</a:t>
            </a:r>
            <a:r>
              <a:rPr lang="en-US" b="0" i="0">
                <a:solidFill>
                  <a:srgbClr val="000000"/>
                </a:solidFill>
                <a:effectLst/>
                <a:latin typeface="Open Sans"/>
              </a:rPr>
              <a:t> </a:t>
            </a:r>
            <a:r>
              <a:rPr lang="en-US" b="0" i="0" err="1">
                <a:solidFill>
                  <a:srgbClr val="000000"/>
                </a:solidFill>
                <a:effectLst/>
                <a:latin typeface="Open Sans"/>
              </a:rPr>
              <a:t>laboris</a:t>
            </a:r>
            <a:r>
              <a:rPr lang="en-US" b="0" i="0">
                <a:solidFill>
                  <a:srgbClr val="000000"/>
                </a:solidFill>
                <a:effectLst/>
                <a:latin typeface="Open Sans"/>
              </a:rPr>
              <a:t> nisi </a:t>
            </a:r>
            <a:r>
              <a:rPr lang="en-US" b="0" i="0" err="1">
                <a:solidFill>
                  <a:srgbClr val="000000"/>
                </a:solidFill>
                <a:effectLst/>
                <a:latin typeface="Open Sans"/>
              </a:rPr>
              <a:t>ut</a:t>
            </a:r>
            <a:r>
              <a:rPr lang="en-US" b="0" i="0">
                <a:solidFill>
                  <a:srgbClr val="000000"/>
                </a:solidFill>
                <a:effectLst/>
                <a:latin typeface="Open Sans"/>
              </a:rPr>
              <a:t> </a:t>
            </a:r>
            <a:r>
              <a:rPr lang="en-US" b="0" i="0" err="1">
                <a:solidFill>
                  <a:srgbClr val="000000"/>
                </a:solidFill>
                <a:effectLst/>
                <a:latin typeface="Open Sans"/>
              </a:rPr>
              <a:t>aliquip</a:t>
            </a:r>
            <a:r>
              <a:rPr lang="en-US" b="0" i="0">
                <a:solidFill>
                  <a:srgbClr val="000000"/>
                </a:solidFill>
                <a:effectLst/>
                <a:latin typeface="Open Sans"/>
              </a:rPr>
              <a:t> ex </a:t>
            </a:r>
            <a:r>
              <a:rPr lang="en-US" b="0" i="0" err="1">
                <a:solidFill>
                  <a:srgbClr val="000000"/>
                </a:solidFill>
                <a:effectLst/>
                <a:latin typeface="Open Sans"/>
              </a:rPr>
              <a:t>ea</a:t>
            </a:r>
            <a:r>
              <a:rPr lang="en-US" b="0" i="0">
                <a:solidFill>
                  <a:srgbClr val="000000"/>
                </a:solidFill>
                <a:effectLst/>
                <a:latin typeface="Open Sans"/>
              </a:rPr>
              <a:t> </a:t>
            </a:r>
            <a:r>
              <a:rPr lang="en-US" b="0" i="0" err="1">
                <a:solidFill>
                  <a:srgbClr val="000000"/>
                </a:solidFill>
                <a:effectLst/>
                <a:latin typeface="Open Sans"/>
              </a:rPr>
              <a:t>commodo</a:t>
            </a:r>
            <a:r>
              <a:rPr lang="en-US" b="0" i="0">
                <a:solidFill>
                  <a:srgbClr val="000000"/>
                </a:solidFill>
                <a:effectLst/>
                <a:latin typeface="Open Sans"/>
              </a:rPr>
              <a:t> </a:t>
            </a:r>
            <a:r>
              <a:rPr lang="en-US" b="0" i="0" err="1">
                <a:solidFill>
                  <a:srgbClr val="000000"/>
                </a:solidFill>
                <a:effectLst/>
                <a:latin typeface="Open Sans"/>
              </a:rPr>
              <a:t>consequat</a:t>
            </a:r>
            <a:r>
              <a:rPr lang="en-US" b="0" i="0">
                <a:solidFill>
                  <a:srgbClr val="000000"/>
                </a:solidFill>
                <a:effectLst/>
                <a:latin typeface="Open Sans"/>
              </a:rPr>
              <a:t>. Duis </a:t>
            </a:r>
            <a:r>
              <a:rPr lang="en-US" b="0" i="0" err="1">
                <a:solidFill>
                  <a:srgbClr val="000000"/>
                </a:solidFill>
                <a:effectLst/>
                <a:latin typeface="Open Sans"/>
              </a:rPr>
              <a:t>aute</a:t>
            </a:r>
            <a:r>
              <a:rPr lang="en-US" b="0" i="0">
                <a:solidFill>
                  <a:srgbClr val="000000"/>
                </a:solidFill>
                <a:effectLst/>
                <a:latin typeface="Open Sans"/>
              </a:rPr>
              <a:t> </a:t>
            </a:r>
            <a:r>
              <a:rPr lang="en-US" b="0" i="0" err="1">
                <a:solidFill>
                  <a:srgbClr val="000000"/>
                </a:solidFill>
                <a:effectLst/>
                <a:latin typeface="Open Sans"/>
              </a:rPr>
              <a:t>irure</a:t>
            </a:r>
            <a:r>
              <a:rPr lang="en-US" b="0" i="0">
                <a:solidFill>
                  <a:srgbClr val="000000"/>
                </a:solidFill>
                <a:effectLst/>
                <a:latin typeface="Open Sans"/>
              </a:rPr>
              <a:t> dolor in </a:t>
            </a:r>
            <a:r>
              <a:rPr lang="en-US" b="0" i="0" err="1">
                <a:solidFill>
                  <a:srgbClr val="000000"/>
                </a:solidFill>
                <a:effectLst/>
                <a:latin typeface="Open Sans"/>
              </a:rPr>
              <a:t>reprehenderit</a:t>
            </a:r>
            <a:r>
              <a:rPr lang="en-US" b="0" i="0">
                <a:solidFill>
                  <a:srgbClr val="000000"/>
                </a:solidFill>
                <a:effectLst/>
                <a:latin typeface="Open Sans"/>
              </a:rPr>
              <a:t> in </a:t>
            </a:r>
            <a:r>
              <a:rPr lang="en-US" b="0" i="0" err="1">
                <a:solidFill>
                  <a:srgbClr val="000000"/>
                </a:solidFill>
                <a:effectLst/>
                <a:latin typeface="Open Sans"/>
              </a:rPr>
              <a:t>voluptate</a:t>
            </a:r>
            <a:r>
              <a:rPr lang="en-US" b="0" i="0">
                <a:solidFill>
                  <a:srgbClr val="000000"/>
                </a:solidFill>
                <a:effectLst/>
                <a:latin typeface="Open Sans"/>
              </a:rPr>
              <a:t> </a:t>
            </a:r>
            <a:r>
              <a:rPr lang="en-US" b="0" i="0" err="1">
                <a:solidFill>
                  <a:srgbClr val="000000"/>
                </a:solidFill>
                <a:effectLst/>
                <a:latin typeface="Open Sans"/>
              </a:rPr>
              <a:t>velit</a:t>
            </a:r>
            <a:r>
              <a:rPr lang="en-US" b="0" i="0">
                <a:solidFill>
                  <a:srgbClr val="000000"/>
                </a:solidFill>
                <a:effectLst/>
                <a:latin typeface="Open Sans"/>
              </a:rPr>
              <a:t> </a:t>
            </a:r>
            <a:r>
              <a:rPr lang="en-US" b="0" i="0" err="1">
                <a:solidFill>
                  <a:srgbClr val="000000"/>
                </a:solidFill>
                <a:effectLst/>
                <a:latin typeface="Open Sans"/>
              </a:rPr>
              <a:t>esse</a:t>
            </a:r>
            <a:r>
              <a:rPr lang="en-US" b="0" i="0">
                <a:solidFill>
                  <a:srgbClr val="000000"/>
                </a:solidFill>
                <a:effectLst/>
                <a:latin typeface="Open Sans"/>
              </a:rPr>
              <a:t> </a:t>
            </a:r>
            <a:r>
              <a:rPr lang="en-US" b="0" i="0" err="1">
                <a:solidFill>
                  <a:srgbClr val="000000"/>
                </a:solidFill>
                <a:effectLst/>
                <a:latin typeface="Open Sans"/>
              </a:rPr>
              <a:t>cillum</a:t>
            </a:r>
            <a:r>
              <a:rPr lang="en-US" b="0" i="0">
                <a:solidFill>
                  <a:srgbClr val="000000"/>
                </a:solidFill>
                <a:effectLst/>
                <a:latin typeface="Open Sans"/>
              </a:rPr>
              <a:t> </a:t>
            </a:r>
            <a:r>
              <a:rPr lang="en-US" b="0" i="0" err="1">
                <a:solidFill>
                  <a:srgbClr val="000000"/>
                </a:solidFill>
                <a:effectLst/>
                <a:latin typeface="Open Sans"/>
              </a:rPr>
              <a:t>dolore</a:t>
            </a:r>
            <a:r>
              <a:rPr lang="en-US" b="0" i="0">
                <a:solidFill>
                  <a:srgbClr val="000000"/>
                </a:solidFill>
                <a:effectLst/>
                <a:latin typeface="Open Sans"/>
              </a:rPr>
              <a:t> </a:t>
            </a:r>
            <a:r>
              <a:rPr lang="en-US" b="0" i="0" err="1">
                <a:solidFill>
                  <a:srgbClr val="000000"/>
                </a:solidFill>
                <a:effectLst/>
                <a:latin typeface="Open Sans"/>
              </a:rPr>
              <a:t>eu</a:t>
            </a:r>
            <a:r>
              <a:rPr lang="en-US" b="0" i="0">
                <a:solidFill>
                  <a:srgbClr val="000000"/>
                </a:solidFill>
                <a:effectLst/>
                <a:latin typeface="Open Sans"/>
              </a:rPr>
              <a:t> </a:t>
            </a:r>
            <a:r>
              <a:rPr lang="en-US" b="0" i="0" err="1">
                <a:solidFill>
                  <a:srgbClr val="000000"/>
                </a:solidFill>
                <a:effectLst/>
                <a:latin typeface="Open Sans"/>
              </a:rPr>
              <a:t>fugiat</a:t>
            </a:r>
            <a:r>
              <a:rPr lang="en-US" b="0" i="0">
                <a:solidFill>
                  <a:srgbClr val="000000"/>
                </a:solidFill>
                <a:effectLst/>
                <a:latin typeface="Open Sans"/>
              </a:rPr>
              <a:t> </a:t>
            </a:r>
            <a:r>
              <a:rPr lang="en-US" b="0" i="0" err="1">
                <a:solidFill>
                  <a:srgbClr val="000000"/>
                </a:solidFill>
                <a:effectLst/>
                <a:latin typeface="Open Sans"/>
              </a:rPr>
              <a:t>nulla</a:t>
            </a:r>
            <a:r>
              <a:rPr lang="en-US" b="0" i="0">
                <a:solidFill>
                  <a:srgbClr val="000000"/>
                </a:solidFill>
                <a:effectLst/>
                <a:latin typeface="Open Sans"/>
              </a:rPr>
              <a:t> </a:t>
            </a:r>
            <a:r>
              <a:rPr lang="en-US" b="0" i="0" err="1">
                <a:solidFill>
                  <a:srgbClr val="000000"/>
                </a:solidFill>
                <a:effectLst/>
                <a:latin typeface="Open Sans"/>
              </a:rPr>
              <a:t>pariatur</a:t>
            </a:r>
            <a:r>
              <a:rPr lang="en-US" b="0" i="0">
                <a:solidFill>
                  <a:srgbClr val="000000"/>
                </a:solidFill>
                <a:effectLst/>
                <a:latin typeface="Open Sans"/>
              </a:rPr>
              <a:t>. </a:t>
            </a:r>
            <a:endParaRPr lang="en-US"/>
          </a:p>
        </p:txBody>
      </p:sp>
    </p:spTree>
    <p:extLst>
      <p:ext uri="{BB962C8B-B14F-4D97-AF65-F5344CB8AC3E}">
        <p14:creationId xmlns:p14="http://schemas.microsoft.com/office/powerpoint/2010/main" val="1703268474"/>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quare Right Photo Layout">
    <p:spTree>
      <p:nvGrpSpPr>
        <p:cNvPr id="1" name=""/>
        <p:cNvGrpSpPr/>
        <p:nvPr/>
      </p:nvGrpSpPr>
      <p:grpSpPr>
        <a:xfrm>
          <a:off x="0" y="0"/>
          <a:ext cx="0" cy="0"/>
          <a:chOff x="0" y="0"/>
          <a:chExt cx="0" cy="0"/>
        </a:xfrm>
      </p:grpSpPr>
      <p:sp>
        <p:nvSpPr>
          <p:cNvPr id="6" name="Picture Placeholder 4"/>
          <p:cNvSpPr>
            <a:spLocks noGrp="1" noChangeAspect="1"/>
          </p:cNvSpPr>
          <p:nvPr>
            <p:ph type="pic" sz="quarter" idx="10"/>
          </p:nvPr>
        </p:nvSpPr>
        <p:spPr bwMode="ltGray">
          <a:xfrm>
            <a:off x="0" y="0"/>
            <a:ext cx="6995160" cy="6992587"/>
          </a:xfrm>
          <a:prstGeom prst="rect">
            <a:avLst/>
          </a:prstGeo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a:t>Click icon to add picture</a:t>
            </a:r>
          </a:p>
        </p:txBody>
      </p:sp>
      <p:sp>
        <p:nvSpPr>
          <p:cNvPr id="5" name="Text Placeholder 4">
            <a:extLst>
              <a:ext uri="{FF2B5EF4-FFF2-40B4-BE49-F238E27FC236}">
                <a16:creationId xmlns:a16="http://schemas.microsoft.com/office/drawing/2014/main" id="{F0F0641A-20DC-4589-91BF-43DAE09E8EF3}"/>
              </a:ext>
            </a:extLst>
          </p:cNvPr>
          <p:cNvSpPr>
            <a:spLocks noGrp="1"/>
          </p:cNvSpPr>
          <p:nvPr>
            <p:ph type="body" sz="quarter" idx="11" hasCustomPrompt="1"/>
          </p:nvPr>
        </p:nvSpPr>
        <p:spPr>
          <a:xfrm>
            <a:off x="7132637" y="1560806"/>
            <a:ext cx="4953000" cy="489365"/>
          </a:xfrm>
        </p:spPr>
        <p:txBody>
          <a:bodyPr/>
          <a:lstStyle>
            <a:lvl1pPr marL="0" marR="0" indent="0" algn="l" defTabSz="932742" rtl="0" eaLnBrk="1" fontAlgn="auto" latinLnBrk="0" hangingPunct="1">
              <a:lnSpc>
                <a:spcPct val="90000"/>
              </a:lnSpc>
              <a:spcBef>
                <a:spcPct val="20000"/>
              </a:spcBef>
              <a:spcAft>
                <a:spcPts val="0"/>
              </a:spcAft>
              <a:buClrTx/>
              <a:buSzPct val="90000"/>
              <a:buFont typeface="Wingdings" panose="05000000000000000000" pitchFamily="2" charset="2"/>
              <a:buNone/>
              <a:tabLst/>
              <a:defRPr sz="2200">
                <a:latin typeface="Segoe UI Semibold" panose="020B0702040204020203" pitchFamily="34" charset="0"/>
                <a:cs typeface="Segoe UI Semibold" panose="020B0702040204020203" pitchFamily="34" charset="0"/>
              </a:defRPr>
            </a:lvl1pPr>
          </a:lstStyle>
          <a:p>
            <a:pPr lvl="0"/>
            <a:r>
              <a:rPr lang="en-US"/>
              <a:t>22pt small headline</a:t>
            </a:r>
          </a:p>
        </p:txBody>
      </p:sp>
      <p:sp>
        <p:nvSpPr>
          <p:cNvPr id="7" name="Text Placeholder 4">
            <a:extLst>
              <a:ext uri="{FF2B5EF4-FFF2-40B4-BE49-F238E27FC236}">
                <a16:creationId xmlns:a16="http://schemas.microsoft.com/office/drawing/2014/main" id="{98B389CE-E15D-4D7B-A1FC-E77B67E1A21E}"/>
              </a:ext>
            </a:extLst>
          </p:cNvPr>
          <p:cNvSpPr>
            <a:spLocks noGrp="1"/>
          </p:cNvSpPr>
          <p:nvPr>
            <p:ph type="body" sz="quarter" idx="12" hasCustomPrompt="1"/>
          </p:nvPr>
        </p:nvSpPr>
        <p:spPr>
          <a:xfrm>
            <a:off x="7132636" y="2094206"/>
            <a:ext cx="4953001" cy="3028521"/>
          </a:xfrm>
        </p:spPr>
        <p:txBody>
          <a:bodyPr/>
          <a:lstStyle>
            <a:lvl1pPr marL="0" marR="0" indent="0" algn="l" defTabSz="932742" rtl="0" eaLnBrk="1" fontAlgn="auto" latinLnBrk="0" hangingPunct="1">
              <a:lnSpc>
                <a:spcPct val="120000"/>
              </a:lnSpc>
              <a:spcBef>
                <a:spcPts val="0"/>
              </a:spcBef>
              <a:spcAft>
                <a:spcPts val="1200"/>
              </a:spcAft>
              <a:buClrTx/>
              <a:buSzPct val="90000"/>
              <a:buFont typeface="Wingdings" panose="05000000000000000000" pitchFamily="2" charset="2"/>
              <a:buNone/>
              <a:tabLst/>
              <a:defRPr sz="2200">
                <a:latin typeface="+mn-lt"/>
              </a:defRPr>
            </a:lvl1pPr>
          </a:lstStyle>
          <a:p>
            <a:pPr lvl="0"/>
            <a:r>
              <a:rPr lang="en-US"/>
              <a:t>22pt Body copy. </a:t>
            </a:r>
            <a:r>
              <a:rPr lang="en-US" b="0" i="0">
                <a:solidFill>
                  <a:srgbClr val="000000"/>
                </a:solidFill>
                <a:effectLst/>
                <a:latin typeface="Open Sans"/>
              </a:rPr>
              <a:t>Lorem ipsum dolor sit </a:t>
            </a:r>
            <a:r>
              <a:rPr lang="en-US" b="0" i="0" err="1">
                <a:solidFill>
                  <a:srgbClr val="000000"/>
                </a:solidFill>
                <a:effectLst/>
                <a:latin typeface="Open Sans"/>
              </a:rPr>
              <a:t>amet</a:t>
            </a:r>
            <a:r>
              <a:rPr lang="en-US" b="0" i="0">
                <a:solidFill>
                  <a:srgbClr val="000000"/>
                </a:solidFill>
                <a:effectLst/>
                <a:latin typeface="Open Sans"/>
              </a:rPr>
              <a:t>, </a:t>
            </a:r>
            <a:r>
              <a:rPr lang="en-US" b="0" i="0" err="1">
                <a:solidFill>
                  <a:srgbClr val="000000"/>
                </a:solidFill>
                <a:effectLst/>
                <a:latin typeface="Open Sans"/>
              </a:rPr>
              <a:t>consectetur</a:t>
            </a:r>
            <a:r>
              <a:rPr lang="en-US" b="0" i="0">
                <a:solidFill>
                  <a:srgbClr val="000000"/>
                </a:solidFill>
                <a:effectLst/>
                <a:latin typeface="Open Sans"/>
              </a:rPr>
              <a:t> </a:t>
            </a:r>
            <a:r>
              <a:rPr lang="en-US" b="0" i="0" err="1">
                <a:solidFill>
                  <a:srgbClr val="000000"/>
                </a:solidFill>
                <a:effectLst/>
                <a:latin typeface="Open Sans"/>
              </a:rPr>
              <a:t>adipiscing</a:t>
            </a:r>
            <a:r>
              <a:rPr lang="en-US" b="0" i="0">
                <a:solidFill>
                  <a:srgbClr val="000000"/>
                </a:solidFill>
                <a:effectLst/>
                <a:latin typeface="Open Sans"/>
              </a:rPr>
              <a:t> </a:t>
            </a:r>
            <a:r>
              <a:rPr lang="en-US" b="0" i="0" err="1">
                <a:solidFill>
                  <a:srgbClr val="000000"/>
                </a:solidFill>
                <a:effectLst/>
                <a:latin typeface="Open Sans"/>
              </a:rPr>
              <a:t>elit</a:t>
            </a:r>
            <a:r>
              <a:rPr lang="en-US" b="0" i="0">
                <a:solidFill>
                  <a:srgbClr val="000000"/>
                </a:solidFill>
                <a:effectLst/>
                <a:latin typeface="Open Sans"/>
              </a:rPr>
              <a:t>, </a:t>
            </a:r>
            <a:r>
              <a:rPr lang="en-US" b="0" i="0" err="1">
                <a:solidFill>
                  <a:srgbClr val="000000"/>
                </a:solidFill>
                <a:effectLst/>
                <a:latin typeface="Open Sans"/>
              </a:rPr>
              <a:t>sed</a:t>
            </a:r>
            <a:r>
              <a:rPr lang="en-US" b="0" i="0">
                <a:solidFill>
                  <a:srgbClr val="000000"/>
                </a:solidFill>
                <a:effectLst/>
                <a:latin typeface="Open Sans"/>
              </a:rPr>
              <a:t> do </a:t>
            </a:r>
            <a:r>
              <a:rPr lang="en-US" b="0" i="0" err="1">
                <a:solidFill>
                  <a:srgbClr val="000000"/>
                </a:solidFill>
                <a:effectLst/>
                <a:latin typeface="Open Sans"/>
              </a:rPr>
              <a:t>eiusmod</a:t>
            </a:r>
            <a:r>
              <a:rPr lang="en-US" b="0" i="0">
                <a:solidFill>
                  <a:srgbClr val="000000"/>
                </a:solidFill>
                <a:effectLst/>
                <a:latin typeface="Open Sans"/>
              </a:rPr>
              <a:t> </a:t>
            </a:r>
            <a:r>
              <a:rPr lang="en-US" b="0" i="0" err="1">
                <a:solidFill>
                  <a:srgbClr val="000000"/>
                </a:solidFill>
                <a:effectLst/>
                <a:latin typeface="Open Sans"/>
              </a:rPr>
              <a:t>tempor</a:t>
            </a:r>
            <a:r>
              <a:rPr lang="en-US" b="0" i="0">
                <a:solidFill>
                  <a:srgbClr val="000000"/>
                </a:solidFill>
                <a:effectLst/>
                <a:latin typeface="Open Sans"/>
              </a:rPr>
              <a:t> </a:t>
            </a:r>
            <a:r>
              <a:rPr lang="en-US" b="0" i="0" err="1">
                <a:solidFill>
                  <a:srgbClr val="000000"/>
                </a:solidFill>
                <a:effectLst/>
                <a:latin typeface="Open Sans"/>
              </a:rPr>
              <a:t>incididunt</a:t>
            </a:r>
            <a:r>
              <a:rPr lang="en-US" b="0" i="0">
                <a:solidFill>
                  <a:srgbClr val="000000"/>
                </a:solidFill>
                <a:effectLst/>
                <a:latin typeface="Open Sans"/>
              </a:rPr>
              <a:t> </a:t>
            </a:r>
            <a:r>
              <a:rPr lang="en-US" b="0" i="0" err="1">
                <a:solidFill>
                  <a:srgbClr val="000000"/>
                </a:solidFill>
                <a:effectLst/>
                <a:latin typeface="Open Sans"/>
              </a:rPr>
              <a:t>ut</a:t>
            </a:r>
            <a:r>
              <a:rPr lang="en-US" b="0" i="0">
                <a:solidFill>
                  <a:srgbClr val="000000"/>
                </a:solidFill>
                <a:effectLst/>
                <a:latin typeface="Open Sans"/>
              </a:rPr>
              <a:t> </a:t>
            </a:r>
            <a:r>
              <a:rPr lang="en-US" b="0" i="0" err="1">
                <a:solidFill>
                  <a:srgbClr val="000000"/>
                </a:solidFill>
                <a:effectLst/>
                <a:latin typeface="Open Sans"/>
              </a:rPr>
              <a:t>labore</a:t>
            </a:r>
            <a:r>
              <a:rPr lang="en-US" b="0" i="0">
                <a:solidFill>
                  <a:srgbClr val="000000"/>
                </a:solidFill>
                <a:effectLst/>
                <a:latin typeface="Open Sans"/>
              </a:rPr>
              <a:t> et </a:t>
            </a:r>
            <a:r>
              <a:rPr lang="en-US" b="0" i="0" err="1">
                <a:solidFill>
                  <a:srgbClr val="000000"/>
                </a:solidFill>
                <a:effectLst/>
                <a:latin typeface="Open Sans"/>
              </a:rPr>
              <a:t>dolore</a:t>
            </a:r>
            <a:r>
              <a:rPr lang="en-US" b="0" i="0">
                <a:solidFill>
                  <a:srgbClr val="000000"/>
                </a:solidFill>
                <a:effectLst/>
                <a:latin typeface="Open Sans"/>
              </a:rPr>
              <a:t> magna </a:t>
            </a:r>
            <a:r>
              <a:rPr lang="en-US" b="0" i="0" err="1">
                <a:solidFill>
                  <a:srgbClr val="000000"/>
                </a:solidFill>
                <a:effectLst/>
                <a:latin typeface="Open Sans"/>
              </a:rPr>
              <a:t>aliqua</a:t>
            </a:r>
            <a:r>
              <a:rPr lang="en-US" b="0" i="0">
                <a:solidFill>
                  <a:srgbClr val="000000"/>
                </a:solidFill>
                <a:effectLst/>
                <a:latin typeface="Open Sans"/>
              </a:rPr>
              <a:t>. </a:t>
            </a:r>
            <a:r>
              <a:rPr lang="en-US" b="0" i="0" err="1">
                <a:solidFill>
                  <a:srgbClr val="000000"/>
                </a:solidFill>
                <a:effectLst/>
                <a:latin typeface="Open Sans"/>
              </a:rPr>
              <a:t>Ut</a:t>
            </a:r>
            <a:r>
              <a:rPr lang="en-US" b="0" i="0">
                <a:solidFill>
                  <a:srgbClr val="000000"/>
                </a:solidFill>
                <a:effectLst/>
                <a:latin typeface="Open Sans"/>
              </a:rPr>
              <a:t> </a:t>
            </a:r>
            <a:r>
              <a:rPr lang="en-US" b="0" i="0" err="1">
                <a:solidFill>
                  <a:srgbClr val="000000"/>
                </a:solidFill>
                <a:effectLst/>
                <a:latin typeface="Open Sans"/>
              </a:rPr>
              <a:t>enim</a:t>
            </a:r>
            <a:r>
              <a:rPr lang="en-US" b="0" i="0">
                <a:solidFill>
                  <a:srgbClr val="000000"/>
                </a:solidFill>
                <a:effectLst/>
                <a:latin typeface="Open Sans"/>
              </a:rPr>
              <a:t> ad minim </a:t>
            </a:r>
            <a:r>
              <a:rPr lang="en-US" b="0" i="0" err="1">
                <a:solidFill>
                  <a:srgbClr val="000000"/>
                </a:solidFill>
                <a:effectLst/>
                <a:latin typeface="Open Sans"/>
              </a:rPr>
              <a:t>veniam</a:t>
            </a:r>
            <a:r>
              <a:rPr lang="en-US" b="0" i="0">
                <a:solidFill>
                  <a:srgbClr val="000000"/>
                </a:solidFill>
                <a:effectLst/>
                <a:latin typeface="Open Sans"/>
              </a:rPr>
              <a:t>, </a:t>
            </a:r>
            <a:r>
              <a:rPr lang="en-US" b="0" i="0" err="1">
                <a:solidFill>
                  <a:srgbClr val="000000"/>
                </a:solidFill>
                <a:effectLst/>
                <a:latin typeface="Open Sans"/>
              </a:rPr>
              <a:t>quis</a:t>
            </a:r>
            <a:r>
              <a:rPr lang="en-US" b="0" i="0">
                <a:solidFill>
                  <a:srgbClr val="000000"/>
                </a:solidFill>
                <a:effectLst/>
                <a:latin typeface="Open Sans"/>
              </a:rPr>
              <a:t> </a:t>
            </a:r>
            <a:r>
              <a:rPr lang="en-US" b="0" i="0" err="1">
                <a:solidFill>
                  <a:srgbClr val="000000"/>
                </a:solidFill>
                <a:effectLst/>
                <a:latin typeface="Open Sans"/>
              </a:rPr>
              <a:t>nostrud</a:t>
            </a:r>
            <a:r>
              <a:rPr lang="en-US" b="0" i="0">
                <a:solidFill>
                  <a:srgbClr val="000000"/>
                </a:solidFill>
                <a:effectLst/>
                <a:latin typeface="Open Sans"/>
              </a:rPr>
              <a:t> exercitation </a:t>
            </a:r>
            <a:r>
              <a:rPr lang="en-US" b="0" i="0" err="1">
                <a:solidFill>
                  <a:srgbClr val="000000"/>
                </a:solidFill>
                <a:effectLst/>
                <a:latin typeface="Open Sans"/>
              </a:rPr>
              <a:t>ullamco</a:t>
            </a:r>
            <a:r>
              <a:rPr lang="en-US" b="0" i="0">
                <a:solidFill>
                  <a:srgbClr val="000000"/>
                </a:solidFill>
                <a:effectLst/>
                <a:latin typeface="Open Sans"/>
              </a:rPr>
              <a:t> </a:t>
            </a:r>
            <a:r>
              <a:rPr lang="en-US" b="0" i="0" err="1">
                <a:solidFill>
                  <a:srgbClr val="000000"/>
                </a:solidFill>
                <a:effectLst/>
                <a:latin typeface="Open Sans"/>
              </a:rPr>
              <a:t>laboris</a:t>
            </a:r>
            <a:r>
              <a:rPr lang="en-US" b="0" i="0">
                <a:solidFill>
                  <a:srgbClr val="000000"/>
                </a:solidFill>
                <a:effectLst/>
                <a:latin typeface="Open Sans"/>
              </a:rPr>
              <a:t> nisi </a:t>
            </a:r>
            <a:r>
              <a:rPr lang="en-US" b="0" i="0" err="1">
                <a:solidFill>
                  <a:srgbClr val="000000"/>
                </a:solidFill>
                <a:effectLst/>
                <a:latin typeface="Open Sans"/>
              </a:rPr>
              <a:t>ut</a:t>
            </a:r>
            <a:r>
              <a:rPr lang="en-US" b="0" i="0">
                <a:solidFill>
                  <a:srgbClr val="000000"/>
                </a:solidFill>
                <a:effectLst/>
                <a:latin typeface="Open Sans"/>
              </a:rPr>
              <a:t> </a:t>
            </a:r>
            <a:r>
              <a:rPr lang="en-US" b="0" i="0" err="1">
                <a:solidFill>
                  <a:srgbClr val="000000"/>
                </a:solidFill>
                <a:effectLst/>
                <a:latin typeface="Open Sans"/>
              </a:rPr>
              <a:t>aliquip</a:t>
            </a:r>
            <a:r>
              <a:rPr lang="en-US" b="0" i="0">
                <a:solidFill>
                  <a:srgbClr val="000000"/>
                </a:solidFill>
                <a:effectLst/>
                <a:latin typeface="Open Sans"/>
              </a:rPr>
              <a:t> ex </a:t>
            </a:r>
            <a:r>
              <a:rPr lang="en-US" b="0" i="0" err="1">
                <a:solidFill>
                  <a:srgbClr val="000000"/>
                </a:solidFill>
                <a:effectLst/>
                <a:latin typeface="Open Sans"/>
              </a:rPr>
              <a:t>ea</a:t>
            </a:r>
            <a:r>
              <a:rPr lang="en-US" b="0" i="0">
                <a:solidFill>
                  <a:srgbClr val="000000"/>
                </a:solidFill>
                <a:effectLst/>
                <a:latin typeface="Open Sans"/>
              </a:rPr>
              <a:t> </a:t>
            </a:r>
            <a:r>
              <a:rPr lang="en-US" b="0" i="0" err="1">
                <a:solidFill>
                  <a:srgbClr val="000000"/>
                </a:solidFill>
                <a:effectLst/>
                <a:latin typeface="Open Sans"/>
              </a:rPr>
              <a:t>commodo</a:t>
            </a:r>
            <a:r>
              <a:rPr lang="en-US" b="0" i="0">
                <a:solidFill>
                  <a:srgbClr val="000000"/>
                </a:solidFill>
                <a:effectLst/>
                <a:latin typeface="Open Sans"/>
              </a:rPr>
              <a:t> </a:t>
            </a:r>
            <a:r>
              <a:rPr lang="en-US" b="0" i="0" err="1">
                <a:solidFill>
                  <a:srgbClr val="000000"/>
                </a:solidFill>
                <a:effectLst/>
                <a:latin typeface="Open Sans"/>
              </a:rPr>
              <a:t>consequat</a:t>
            </a:r>
            <a:r>
              <a:rPr lang="en-US" b="0" i="0">
                <a:solidFill>
                  <a:srgbClr val="000000"/>
                </a:solidFill>
                <a:effectLst/>
                <a:latin typeface="Open Sans"/>
              </a:rPr>
              <a:t>..</a:t>
            </a:r>
            <a:endParaRPr lang="en-US"/>
          </a:p>
        </p:txBody>
      </p:sp>
    </p:spTree>
    <p:extLst>
      <p:ext uri="{BB962C8B-B14F-4D97-AF65-F5344CB8AC3E}">
        <p14:creationId xmlns:p14="http://schemas.microsoft.com/office/powerpoint/2010/main" val="2703971158"/>
      </p:ext>
    </p:extLst>
  </p:cSld>
  <p:clrMapOvr>
    <a:masterClrMapping/>
  </p:clrMapOvr>
  <p:transition>
    <p:fade/>
  </p:transition>
  <p:extLst>
    <p:ext uri="{DCECCB84-F9BA-43D5-87BE-67443E8EF086}">
      <p15:sldGuideLst xmlns:p15="http://schemas.microsoft.com/office/powerpoint/2012/main">
        <p15:guide id="1" pos="3427">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chemeClr val="accent1"/>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4638" y="3421062"/>
            <a:ext cx="10058401" cy="738664"/>
          </a:xfrm>
          <a:noFill/>
        </p:spPr>
        <p:txBody>
          <a:bodyPr lIns="182880" tIns="146304" rIns="182880" bIns="146304">
            <a:spAutoFit/>
          </a:bodyPr>
          <a:lstStyle>
            <a:lvl1pPr marL="0" indent="0">
              <a:spcBef>
                <a:spcPts val="0"/>
              </a:spcBef>
              <a:buNone/>
              <a:defRPr sz="3200" spc="0" baseline="0">
                <a:gradFill>
                  <a:gsLst>
                    <a:gs pos="0">
                      <a:schemeClr val="tx1"/>
                    </a:gs>
                    <a:gs pos="100000">
                      <a:schemeClr val="tx1"/>
                    </a:gs>
                  </a:gsLst>
                  <a:lin ang="5400000" scaled="0"/>
                </a:gradFill>
                <a:latin typeface="+mj-lt"/>
              </a:defRPr>
            </a:lvl1pPr>
          </a:lstStyle>
          <a:p>
            <a:pPr lvl="0"/>
            <a:r>
              <a:rPr lang="en-US"/>
              <a:t>Speaker Name</a:t>
            </a:r>
          </a:p>
        </p:txBody>
      </p:sp>
      <p:sp>
        <p:nvSpPr>
          <p:cNvPr id="4" name="Rectangle 3">
            <a:extLst>
              <a:ext uri="{FF2B5EF4-FFF2-40B4-BE49-F238E27FC236}">
                <a16:creationId xmlns:a16="http://schemas.microsoft.com/office/drawing/2014/main" id="{E1F34556-33D5-4DCA-BF48-8D39D543F0EB}"/>
              </a:ext>
            </a:extLst>
          </p:cNvPr>
          <p:cNvSpPr/>
          <p:nvPr userDrawn="1"/>
        </p:nvSpPr>
        <p:spPr bwMode="auto">
          <a:xfrm>
            <a:off x="11780837" y="1363662"/>
            <a:ext cx="655638" cy="1447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cxnSp>
        <p:nvCxnSpPr>
          <p:cNvPr id="8" name="Straight Connector 7">
            <a:extLst>
              <a:ext uri="{FF2B5EF4-FFF2-40B4-BE49-F238E27FC236}">
                <a16:creationId xmlns:a16="http://schemas.microsoft.com/office/drawing/2014/main" id="{4A80A92B-5230-4417-8195-2A0BB23003CC}"/>
              </a:ext>
            </a:extLst>
          </p:cNvPr>
          <p:cNvCxnSpPr/>
          <p:nvPr userDrawn="1"/>
        </p:nvCxnSpPr>
        <p:spPr>
          <a:xfrm>
            <a:off x="11780837" y="0"/>
            <a:ext cx="0" cy="6994525"/>
          </a:xfrm>
          <a:prstGeom prst="line">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A15F523-EEFD-447C-A210-65F02F0AE4E3}"/>
              </a:ext>
            </a:extLst>
          </p:cNvPr>
          <p:cNvCxnSpPr/>
          <p:nvPr userDrawn="1"/>
        </p:nvCxnSpPr>
        <p:spPr>
          <a:xfrm>
            <a:off x="11780837" y="1363662"/>
            <a:ext cx="655638"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32AB1A3-B821-4CDE-84EE-6A0FB8DBBE74}"/>
              </a:ext>
            </a:extLst>
          </p:cNvPr>
          <p:cNvCxnSpPr/>
          <p:nvPr userDrawn="1"/>
        </p:nvCxnSpPr>
        <p:spPr>
          <a:xfrm>
            <a:off x="11780837" y="2811462"/>
            <a:ext cx="655638" cy="0"/>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E399FE1-89F9-4D17-A9C3-23EA58FDE96A}"/>
              </a:ext>
            </a:extLst>
          </p:cNvPr>
          <p:cNvCxnSpPr/>
          <p:nvPr userDrawn="1"/>
        </p:nvCxnSpPr>
        <p:spPr>
          <a:xfrm>
            <a:off x="11780837" y="4259262"/>
            <a:ext cx="655638" cy="0"/>
          </a:xfrm>
          <a:prstGeom prst="line">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9C7DAC5-A759-4BFC-80ED-98DCBAF0B905}"/>
              </a:ext>
            </a:extLst>
          </p:cNvPr>
          <p:cNvCxnSpPr/>
          <p:nvPr userDrawn="1"/>
        </p:nvCxnSpPr>
        <p:spPr>
          <a:xfrm>
            <a:off x="11780837" y="5707062"/>
            <a:ext cx="655638" cy="0"/>
          </a:xfrm>
          <a:prstGeom prst="line">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13" name="Graphic 12">
            <a:extLst>
              <a:ext uri="{FF2B5EF4-FFF2-40B4-BE49-F238E27FC236}">
                <a16:creationId xmlns:a16="http://schemas.microsoft.com/office/drawing/2014/main" id="{EDFB7074-938B-4DEC-8C79-4C5E5D2EF0B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2009438" y="525462"/>
            <a:ext cx="304800" cy="380144"/>
          </a:xfrm>
          <a:prstGeom prst="rect">
            <a:avLst/>
          </a:prstGeom>
        </p:spPr>
      </p:pic>
      <p:pic>
        <p:nvPicPr>
          <p:cNvPr id="14" name="Graphic 13">
            <a:extLst>
              <a:ext uri="{FF2B5EF4-FFF2-40B4-BE49-F238E27FC236}">
                <a16:creationId xmlns:a16="http://schemas.microsoft.com/office/drawing/2014/main" id="{EEEB97CC-19E7-4177-9BA9-C80763ECF78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954157" y="3344863"/>
            <a:ext cx="308999" cy="380999"/>
          </a:xfrm>
          <a:prstGeom prst="rect">
            <a:avLst/>
          </a:prstGeom>
        </p:spPr>
      </p:pic>
      <p:pic>
        <p:nvPicPr>
          <p:cNvPr id="15" name="Graphic 14">
            <a:extLst>
              <a:ext uri="{FF2B5EF4-FFF2-40B4-BE49-F238E27FC236}">
                <a16:creationId xmlns:a16="http://schemas.microsoft.com/office/drawing/2014/main" id="{20053A83-2F4D-402A-ABFB-A7CEF5A8D172}"/>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1889581" y="4780315"/>
            <a:ext cx="438150" cy="405694"/>
          </a:xfrm>
          <a:prstGeom prst="rect">
            <a:avLst/>
          </a:prstGeom>
        </p:spPr>
      </p:pic>
      <p:pic>
        <p:nvPicPr>
          <p:cNvPr id="16" name="Graphic 15">
            <a:extLst>
              <a:ext uri="{FF2B5EF4-FFF2-40B4-BE49-F238E27FC236}">
                <a16:creationId xmlns:a16="http://schemas.microsoft.com/office/drawing/2014/main" id="{EC338697-3CE2-4F53-B7A2-D86A9A750F1A}"/>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1885918" y="6278562"/>
            <a:ext cx="445477" cy="304800"/>
          </a:xfrm>
          <a:prstGeom prst="rect">
            <a:avLst/>
          </a:prstGeom>
        </p:spPr>
      </p:pic>
      <p:pic>
        <p:nvPicPr>
          <p:cNvPr id="17" name="Graphic 16">
            <a:extLst>
              <a:ext uri="{FF2B5EF4-FFF2-40B4-BE49-F238E27FC236}">
                <a16:creationId xmlns:a16="http://schemas.microsoft.com/office/drawing/2014/main" id="{D9849C09-F835-40DB-849E-458DC8C9F55B}"/>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11926181" y="1897063"/>
            <a:ext cx="388056" cy="381000"/>
          </a:xfrm>
          <a:prstGeom prst="rect">
            <a:avLst/>
          </a:prstGeom>
        </p:spPr>
      </p:pic>
    </p:spTree>
    <p:extLst>
      <p:ext uri="{BB962C8B-B14F-4D97-AF65-F5344CB8AC3E}">
        <p14:creationId xmlns:p14="http://schemas.microsoft.com/office/powerpoint/2010/main" val="38976025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77"/>
            <a:ext cx="10056812" cy="1181862"/>
          </a:xfrm>
          <a:noFill/>
        </p:spPr>
        <p:txBody>
          <a:bodyPr tIns="91440" bIns="91440" anchor="t" anchorCtr="0">
            <a:spAutoFit/>
          </a:bodyPr>
          <a:lstStyle>
            <a:lvl1pPr>
              <a:defRPr lang="en-US" sz="7200" b="0" kern="1200" cap="none" spc="-100"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a:t>Video title</a:t>
            </a:r>
          </a:p>
        </p:txBody>
      </p:sp>
    </p:spTree>
    <p:extLst>
      <p:ext uri="{BB962C8B-B14F-4D97-AF65-F5344CB8AC3E}">
        <p14:creationId xmlns:p14="http://schemas.microsoft.com/office/powerpoint/2010/main" val="202582599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a:t>Section title</a:t>
            </a:r>
          </a:p>
        </p:txBody>
      </p:sp>
    </p:spTree>
    <p:extLst>
      <p:ext uri="{BB962C8B-B14F-4D97-AF65-F5344CB8AC3E}">
        <p14:creationId xmlns:p14="http://schemas.microsoft.com/office/powerpoint/2010/main" val="2728849011"/>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a:t>Section title</a:t>
            </a:r>
          </a:p>
        </p:txBody>
      </p:sp>
    </p:spTree>
    <p:extLst>
      <p:ext uri="{BB962C8B-B14F-4D97-AF65-F5344CB8AC3E}">
        <p14:creationId xmlns:p14="http://schemas.microsoft.com/office/powerpoint/2010/main" val="168934554"/>
      </p:ext>
    </p:extLst>
  </p:cSld>
  <p:clrMapOvr>
    <a:overrideClrMapping bg1="dk1" tx1="lt1" bg2="dk2" tx2="lt2" accent1="accent1" accent2="accent2" accent3="accent3" accent4="accent4" accent5="accent5" accent6="accent6" hlink="hlink" folHlink="folHlink"/>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2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a:t>Click to edit Master title style</a:t>
            </a:r>
          </a:p>
        </p:txBody>
      </p:sp>
      <p:sp>
        <p:nvSpPr>
          <p:cNvPr id="4" name="Text Placeholder 3"/>
          <p:cNvSpPr>
            <a:spLocks noGrp="1"/>
          </p:cNvSpPr>
          <p:nvPr>
            <p:ph type="body" idx="1"/>
          </p:nvPr>
        </p:nvSpPr>
        <p:spPr>
          <a:xfrm>
            <a:off x="274640" y="1212851"/>
            <a:ext cx="11887198" cy="1440394"/>
          </a:xfrm>
          <a:prstGeom prst="rect">
            <a:avLst/>
          </a:prstGeom>
        </p:spPr>
        <p:txBody>
          <a:bodyPr vert="horz" wrap="square" lIns="146304" tIns="91440" rIns="146304" bIns="91440" rtlCol="0">
            <a:spAutoFit/>
          </a:body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588427678"/>
      </p:ext>
    </p:extLst>
  </p:cSld>
  <p:clrMap bg1="lt1" tx1="dk1" bg2="lt2" tx2="dk2" accent1="accent1" accent2="accent2" accent3="accent3" accent4="accent4" accent5="accent5" accent6="accent6" hlink="hlink" folHlink="folHlink"/>
  <p:sldLayoutIdLst>
    <p:sldLayoutId id="2147484524" r:id="rId1"/>
    <p:sldLayoutId id="2147484467" r:id="rId2"/>
    <p:sldLayoutId id="2147484240" r:id="rId3"/>
    <p:sldLayoutId id="2147484241" r:id="rId4"/>
    <p:sldLayoutId id="2147484525" r:id="rId5"/>
    <p:sldLayoutId id="2147484249" r:id="rId6"/>
    <p:sldLayoutId id="2147484250" r:id="rId7"/>
    <p:sldLayoutId id="2147484264" r:id="rId8"/>
    <p:sldLayoutId id="2147484251" r:id="rId9"/>
    <p:sldLayoutId id="2147484463" r:id="rId10"/>
    <p:sldLayoutId id="2147484526" r:id="rId11"/>
    <p:sldLayoutId id="2147484529" r:id="rId12"/>
    <p:sldLayoutId id="2147484530" r:id="rId13"/>
    <p:sldLayoutId id="2147484528" r:id="rId14"/>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0" marR="0" indent="0" algn="l" defTabSz="932742" rtl="0" eaLnBrk="1" fontAlgn="auto" latinLnBrk="0" hangingPunct="1">
        <a:lnSpc>
          <a:spcPct val="90000"/>
        </a:lnSpc>
        <a:spcBef>
          <a:spcPct val="20000"/>
        </a:spcBef>
        <a:spcAft>
          <a:spcPts val="0"/>
        </a:spcAft>
        <a:buClrTx/>
        <a:buSzPct val="90000"/>
        <a:buFont typeface="Wingdings" panose="05000000000000000000" pitchFamily="2" charset="2"/>
        <a:buNone/>
        <a:tabLst/>
        <a:defRPr sz="3200" kern="1200" spc="0" baseline="0">
          <a:gradFill>
            <a:gsLst>
              <a:gs pos="1250">
                <a:schemeClr val="tx1"/>
              </a:gs>
              <a:gs pos="100000">
                <a:schemeClr val="tx1"/>
              </a:gs>
            </a:gsLst>
            <a:lin ang="5400000" scaled="0"/>
          </a:gradFill>
          <a:latin typeface="+mj-lt"/>
          <a:ea typeface="+mn-ea"/>
          <a:cs typeface="+mn-cs"/>
        </a:defRPr>
      </a:lvl1pPr>
      <a:lvl2pPr marL="228600" marR="0" indent="0" algn="l" defTabSz="932742" rtl="0" eaLnBrk="1" fontAlgn="auto" latinLnBrk="0" hangingPunct="1">
        <a:lnSpc>
          <a:spcPct val="90000"/>
        </a:lnSpc>
        <a:spcBef>
          <a:spcPct val="20000"/>
        </a:spcBef>
        <a:spcAft>
          <a:spcPts val="0"/>
        </a:spcAft>
        <a:buClrTx/>
        <a:buSzPct val="90000"/>
        <a:buFont typeface="Wingdings" panose="05000000000000000000" pitchFamily="2" charset="2"/>
        <a:buNone/>
        <a:tabLst/>
        <a:defRPr sz="2000" kern="1200" spc="0" baseline="0">
          <a:gradFill>
            <a:gsLst>
              <a:gs pos="1250">
                <a:schemeClr val="tx1"/>
              </a:gs>
              <a:gs pos="100000">
                <a:schemeClr val="tx1"/>
              </a:gs>
            </a:gsLst>
            <a:lin ang="5400000" scaled="0"/>
          </a:gradFill>
          <a:latin typeface="Segoe UI Semibold" panose="020B0702040204020203" pitchFamily="34" charset="0"/>
          <a:ea typeface="+mn-ea"/>
          <a:cs typeface="Segoe UI Semibold" panose="020B0702040204020203" pitchFamily="34" charset="0"/>
        </a:defRPr>
      </a:lvl2pPr>
      <a:lvl3pPr marL="457200" marR="0" indent="0" algn="l" defTabSz="932742" rtl="0" eaLnBrk="1" fontAlgn="auto" latinLnBrk="0" hangingPunct="1">
        <a:lnSpc>
          <a:spcPct val="90000"/>
        </a:lnSpc>
        <a:spcBef>
          <a:spcPct val="20000"/>
        </a:spcBef>
        <a:spcAft>
          <a:spcPts val="0"/>
        </a:spcAft>
        <a:buClrTx/>
        <a:buSzPct val="90000"/>
        <a:buFont typeface="Wingdings" panose="05000000000000000000" pitchFamily="2" charset="2"/>
        <a:buNone/>
        <a:tabLst/>
        <a:defRPr sz="1400" kern="1200" spc="0" baseline="0">
          <a:gradFill>
            <a:gsLst>
              <a:gs pos="1250">
                <a:schemeClr val="tx1"/>
              </a:gs>
              <a:gs pos="100000">
                <a:schemeClr val="tx1"/>
              </a:gs>
            </a:gsLst>
            <a:lin ang="5400000" scaled="0"/>
          </a:gradFill>
          <a:latin typeface="+mn-lt"/>
          <a:ea typeface="+mn-ea"/>
          <a:cs typeface="+mn-cs"/>
        </a:defRPr>
      </a:lvl3pPr>
      <a:lvl4pPr marL="685800" marR="0" indent="0" algn="l" defTabSz="932742" rtl="0" eaLnBrk="1" fontAlgn="auto" latinLnBrk="0" hangingPunct="1">
        <a:lnSpc>
          <a:spcPct val="90000"/>
        </a:lnSpc>
        <a:spcBef>
          <a:spcPct val="20000"/>
        </a:spcBef>
        <a:spcAft>
          <a:spcPts val="0"/>
        </a:spcAft>
        <a:buClrTx/>
        <a:buSzPct val="90000"/>
        <a:buFont typeface="Wingdings" panose="05000000000000000000" pitchFamily="2" charset="2"/>
        <a:buNone/>
        <a:tabLst/>
        <a:defRPr sz="1400" kern="1200" spc="0" baseline="0">
          <a:gradFill>
            <a:gsLst>
              <a:gs pos="1250">
                <a:schemeClr val="tx1"/>
              </a:gs>
              <a:gs pos="100000">
                <a:schemeClr val="tx1"/>
              </a:gs>
            </a:gsLst>
            <a:lin ang="5400000" scaled="0"/>
          </a:gradFill>
          <a:latin typeface="+mn-lt"/>
          <a:ea typeface="+mn-ea"/>
          <a:cs typeface="+mn-cs"/>
        </a:defRPr>
      </a:lvl4pPr>
      <a:lvl5pPr marL="11430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2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0121886"/>
      </p:ext>
    </p:extLst>
  </p:cSld>
  <p:clrMap bg1="lt1" tx1="dk1" bg2="lt2" tx2="dk2" accent1="accent1" accent2="accent2" accent3="accent3" accent4="accent4" accent5="accent5" accent6="accent6" hlink="hlink" folHlink="folHlink"/>
  <p:sldLayoutIdLst>
    <p:sldLayoutId id="2147484532" r:id="rId1"/>
    <p:sldLayoutId id="2147484533" r:id="rId2"/>
    <p:sldLayoutId id="2147484534" r:id="rId3"/>
    <p:sldLayoutId id="2147484535" r:id="rId4"/>
    <p:sldLayoutId id="2147484536" r:id="rId5"/>
    <p:sldLayoutId id="2147484537" r:id="rId6"/>
    <p:sldLayoutId id="2147484538" r:id="rId7"/>
    <p:sldLayoutId id="2147484539" r:id="rId8"/>
  </p:sldLayoutIdLst>
  <p:transition>
    <p:fade/>
  </p:transition>
  <p:txStyles>
    <p:titleStyle>
      <a:lvl1pPr algn="l" defTabSz="932597" rtl="0" eaLnBrk="1" latinLnBrk="0" hangingPunct="1">
        <a:lnSpc>
          <a:spcPct val="90000"/>
        </a:lnSpc>
        <a:spcBef>
          <a:spcPct val="0"/>
        </a:spcBef>
        <a:buNone/>
        <a:defRPr sz="4488" kern="1200">
          <a:solidFill>
            <a:schemeClr val="tx1"/>
          </a:solidFill>
          <a:latin typeface="+mj-lt"/>
          <a:ea typeface="+mj-ea"/>
          <a:cs typeface="+mj-cs"/>
        </a:defRPr>
      </a:lvl1pPr>
    </p:titleStyle>
    <p:bodyStyle>
      <a:lvl1pPr marL="233149" indent="-233149" algn="l" defTabSz="932597" rtl="0" eaLnBrk="1" latinLnBrk="0" hangingPunct="1">
        <a:lnSpc>
          <a:spcPct val="90000"/>
        </a:lnSpc>
        <a:spcBef>
          <a:spcPts val="1020"/>
        </a:spcBef>
        <a:buFont typeface="Arial"/>
        <a:buChar char="•"/>
        <a:defRPr sz="2856" kern="1200">
          <a:solidFill>
            <a:schemeClr val="tx1"/>
          </a:solidFill>
          <a:latin typeface="+mn-lt"/>
          <a:ea typeface="+mn-ea"/>
          <a:cs typeface="+mn-cs"/>
        </a:defRPr>
      </a:lvl1pPr>
      <a:lvl2pPr marL="699447" indent="-233149" algn="l" defTabSz="932597" rtl="0" eaLnBrk="1" latinLnBrk="0" hangingPunct="1">
        <a:lnSpc>
          <a:spcPct val="90000"/>
        </a:lnSpc>
        <a:spcBef>
          <a:spcPts val="510"/>
        </a:spcBef>
        <a:buFont typeface="Arial"/>
        <a:buChar char="•"/>
        <a:defRPr sz="2448" kern="1200">
          <a:solidFill>
            <a:schemeClr val="tx1"/>
          </a:solidFill>
          <a:latin typeface="+mn-lt"/>
          <a:ea typeface="+mn-ea"/>
          <a:cs typeface="+mn-cs"/>
        </a:defRPr>
      </a:lvl2pPr>
      <a:lvl3pPr marL="1165746" indent="-233149" algn="l" defTabSz="932597" rtl="0" eaLnBrk="1" latinLnBrk="0" hangingPunct="1">
        <a:lnSpc>
          <a:spcPct val="90000"/>
        </a:lnSpc>
        <a:spcBef>
          <a:spcPts val="510"/>
        </a:spcBef>
        <a:buFont typeface="Arial"/>
        <a:buChar char="•"/>
        <a:defRPr sz="2040" kern="1200">
          <a:solidFill>
            <a:schemeClr val="tx1"/>
          </a:solidFill>
          <a:latin typeface="+mn-lt"/>
          <a:ea typeface="+mn-ea"/>
          <a:cs typeface="+mn-cs"/>
        </a:defRPr>
      </a:lvl3pPr>
      <a:lvl4pPr marL="1632044" indent="-233149" algn="l" defTabSz="932597" rtl="0" eaLnBrk="1" latinLnBrk="0" hangingPunct="1">
        <a:lnSpc>
          <a:spcPct val="90000"/>
        </a:lnSpc>
        <a:spcBef>
          <a:spcPts val="510"/>
        </a:spcBef>
        <a:buFont typeface="Arial"/>
        <a:buChar char="•"/>
        <a:defRPr sz="1836" kern="1200">
          <a:solidFill>
            <a:schemeClr val="tx1"/>
          </a:solidFill>
          <a:latin typeface="+mn-lt"/>
          <a:ea typeface="+mn-ea"/>
          <a:cs typeface="+mn-cs"/>
        </a:defRPr>
      </a:lvl4pPr>
      <a:lvl5pPr marL="2098342" indent="-233149" algn="l" defTabSz="932597" rtl="0" eaLnBrk="1" latinLnBrk="0" hangingPunct="1">
        <a:lnSpc>
          <a:spcPct val="90000"/>
        </a:lnSpc>
        <a:spcBef>
          <a:spcPts val="510"/>
        </a:spcBef>
        <a:buFont typeface="Arial"/>
        <a:buChar char="•"/>
        <a:defRPr sz="1836" kern="1200">
          <a:solidFill>
            <a:schemeClr val="tx1"/>
          </a:solidFill>
          <a:latin typeface="+mn-lt"/>
          <a:ea typeface="+mn-ea"/>
          <a:cs typeface="+mn-cs"/>
        </a:defRPr>
      </a:lvl5pPr>
      <a:lvl6pPr marL="2564641" indent="-233149" algn="l" defTabSz="932597" rtl="0" eaLnBrk="1" latinLnBrk="0" hangingPunct="1">
        <a:lnSpc>
          <a:spcPct val="90000"/>
        </a:lnSpc>
        <a:spcBef>
          <a:spcPts val="510"/>
        </a:spcBef>
        <a:buFont typeface="Arial"/>
        <a:buChar char="•"/>
        <a:defRPr sz="1836" kern="1200">
          <a:solidFill>
            <a:schemeClr val="tx1"/>
          </a:solidFill>
          <a:latin typeface="+mn-lt"/>
          <a:ea typeface="+mn-ea"/>
          <a:cs typeface="+mn-cs"/>
        </a:defRPr>
      </a:lvl6pPr>
      <a:lvl7pPr marL="3030939" indent="-233149" algn="l" defTabSz="932597" rtl="0" eaLnBrk="1" latinLnBrk="0" hangingPunct="1">
        <a:lnSpc>
          <a:spcPct val="90000"/>
        </a:lnSpc>
        <a:spcBef>
          <a:spcPts val="510"/>
        </a:spcBef>
        <a:buFont typeface="Arial"/>
        <a:buChar char="•"/>
        <a:defRPr sz="1836" kern="1200">
          <a:solidFill>
            <a:schemeClr val="tx1"/>
          </a:solidFill>
          <a:latin typeface="+mn-lt"/>
          <a:ea typeface="+mn-ea"/>
          <a:cs typeface="+mn-cs"/>
        </a:defRPr>
      </a:lvl7pPr>
      <a:lvl8pPr marL="3497237" indent="-233149" algn="l" defTabSz="932597" rtl="0" eaLnBrk="1" latinLnBrk="0" hangingPunct="1">
        <a:lnSpc>
          <a:spcPct val="90000"/>
        </a:lnSpc>
        <a:spcBef>
          <a:spcPts val="510"/>
        </a:spcBef>
        <a:buFont typeface="Arial"/>
        <a:buChar char="•"/>
        <a:defRPr sz="1836" kern="1200">
          <a:solidFill>
            <a:schemeClr val="tx1"/>
          </a:solidFill>
          <a:latin typeface="+mn-lt"/>
          <a:ea typeface="+mn-ea"/>
          <a:cs typeface="+mn-cs"/>
        </a:defRPr>
      </a:lvl8pPr>
      <a:lvl9pPr marL="3963535" indent="-233149" algn="l" defTabSz="932597" rtl="0" eaLnBrk="1" latinLnBrk="0" hangingPunct="1">
        <a:lnSpc>
          <a:spcPct val="90000"/>
        </a:lnSpc>
        <a:spcBef>
          <a:spcPts val="510"/>
        </a:spcBef>
        <a:buFont typeface="Arial"/>
        <a:buChar char="•"/>
        <a:defRPr sz="1836" kern="1200">
          <a:solidFill>
            <a:schemeClr val="tx1"/>
          </a:solidFill>
          <a:latin typeface="+mn-lt"/>
          <a:ea typeface="+mn-ea"/>
          <a:cs typeface="+mn-cs"/>
        </a:defRPr>
      </a:lvl9pPr>
    </p:bodyStyle>
    <p:otherStyle>
      <a:defPPr>
        <a:defRPr lang="en-US"/>
      </a:defPPr>
      <a:lvl1pPr marL="0" algn="l" defTabSz="932597" rtl="0" eaLnBrk="1" latinLnBrk="0" hangingPunct="1">
        <a:defRPr sz="1836" kern="1200">
          <a:solidFill>
            <a:schemeClr val="tx1"/>
          </a:solidFill>
          <a:latin typeface="+mn-lt"/>
          <a:ea typeface="+mn-ea"/>
          <a:cs typeface="+mn-cs"/>
        </a:defRPr>
      </a:lvl1pPr>
      <a:lvl2pPr marL="466298" algn="l" defTabSz="932597" rtl="0" eaLnBrk="1" latinLnBrk="0" hangingPunct="1">
        <a:defRPr sz="1836" kern="1200">
          <a:solidFill>
            <a:schemeClr val="tx1"/>
          </a:solidFill>
          <a:latin typeface="+mn-lt"/>
          <a:ea typeface="+mn-ea"/>
          <a:cs typeface="+mn-cs"/>
        </a:defRPr>
      </a:lvl2pPr>
      <a:lvl3pPr marL="932597" algn="l" defTabSz="932597" rtl="0" eaLnBrk="1" latinLnBrk="0" hangingPunct="1">
        <a:defRPr sz="1836" kern="1200">
          <a:solidFill>
            <a:schemeClr val="tx1"/>
          </a:solidFill>
          <a:latin typeface="+mn-lt"/>
          <a:ea typeface="+mn-ea"/>
          <a:cs typeface="+mn-cs"/>
        </a:defRPr>
      </a:lvl3pPr>
      <a:lvl4pPr marL="1398895" algn="l" defTabSz="932597" rtl="0" eaLnBrk="1" latinLnBrk="0" hangingPunct="1">
        <a:defRPr sz="1836" kern="1200">
          <a:solidFill>
            <a:schemeClr val="tx1"/>
          </a:solidFill>
          <a:latin typeface="+mn-lt"/>
          <a:ea typeface="+mn-ea"/>
          <a:cs typeface="+mn-cs"/>
        </a:defRPr>
      </a:lvl4pPr>
      <a:lvl5pPr marL="1865193" algn="l" defTabSz="932597" rtl="0" eaLnBrk="1" latinLnBrk="0" hangingPunct="1">
        <a:defRPr sz="1836" kern="1200">
          <a:solidFill>
            <a:schemeClr val="tx1"/>
          </a:solidFill>
          <a:latin typeface="+mn-lt"/>
          <a:ea typeface="+mn-ea"/>
          <a:cs typeface="+mn-cs"/>
        </a:defRPr>
      </a:lvl5pPr>
      <a:lvl6pPr marL="2331491" algn="l" defTabSz="932597" rtl="0" eaLnBrk="1" latinLnBrk="0" hangingPunct="1">
        <a:defRPr sz="1836" kern="1200">
          <a:solidFill>
            <a:schemeClr val="tx1"/>
          </a:solidFill>
          <a:latin typeface="+mn-lt"/>
          <a:ea typeface="+mn-ea"/>
          <a:cs typeface="+mn-cs"/>
        </a:defRPr>
      </a:lvl6pPr>
      <a:lvl7pPr marL="2797790" algn="l" defTabSz="932597" rtl="0" eaLnBrk="1" latinLnBrk="0" hangingPunct="1">
        <a:defRPr sz="1836" kern="1200">
          <a:solidFill>
            <a:schemeClr val="tx1"/>
          </a:solidFill>
          <a:latin typeface="+mn-lt"/>
          <a:ea typeface="+mn-ea"/>
          <a:cs typeface="+mn-cs"/>
        </a:defRPr>
      </a:lvl7pPr>
      <a:lvl8pPr marL="3264088" algn="l" defTabSz="932597" rtl="0" eaLnBrk="1" latinLnBrk="0" hangingPunct="1">
        <a:defRPr sz="1836" kern="1200">
          <a:solidFill>
            <a:schemeClr val="tx1"/>
          </a:solidFill>
          <a:latin typeface="+mn-lt"/>
          <a:ea typeface="+mn-ea"/>
          <a:cs typeface="+mn-cs"/>
        </a:defRPr>
      </a:lvl8pPr>
      <a:lvl9pPr marL="3730386" algn="l" defTabSz="932597" rtl="0" eaLnBrk="1" latinLnBrk="0" hangingPunct="1">
        <a:defRPr sz="1836"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object 2"/>
          <p:cNvSpPr txBox="1"/>
          <p:nvPr/>
        </p:nvSpPr>
        <p:spPr>
          <a:xfrm>
            <a:off x="464430" y="424455"/>
            <a:ext cx="548630" cy="193116"/>
          </a:xfrm>
          <a:prstGeom prst="rect">
            <a:avLst/>
          </a:prstGeom>
        </p:spPr>
        <p:txBody>
          <a:bodyPr vert="horz" wrap="square" lIns="0" tIns="16839" rIns="0" bIns="0" rtlCol="0">
            <a:spAutoFit/>
          </a:bodyPr>
          <a:lstStyle/>
          <a:p>
            <a:pPr marL="12953">
              <a:lnSpc>
                <a:spcPct val="100000"/>
              </a:lnSpc>
              <a:spcBef>
                <a:spcPts val="133"/>
              </a:spcBef>
            </a:pPr>
            <a:r>
              <a:rPr sz="1122" spc="-102">
                <a:solidFill>
                  <a:srgbClr val="2E76BC"/>
                </a:solidFill>
                <a:latin typeface="SegoeUI"/>
                <a:cs typeface="SegoeUI"/>
              </a:rPr>
              <a:t>Y</a:t>
            </a:r>
            <a:r>
              <a:rPr sz="1122" spc="20">
                <a:solidFill>
                  <a:srgbClr val="2E76BC"/>
                </a:solidFill>
                <a:latin typeface="SegoeUI"/>
                <a:cs typeface="SegoeUI"/>
              </a:rPr>
              <a:t>ammer</a:t>
            </a:r>
            <a:endParaRPr sz="1122">
              <a:latin typeface="SegoeUI"/>
              <a:cs typeface="SegoeUI"/>
            </a:endParaRPr>
          </a:p>
        </p:txBody>
      </p:sp>
    </p:spTree>
    <p:extLst>
      <p:ext uri="{BB962C8B-B14F-4D97-AF65-F5344CB8AC3E}">
        <p14:creationId xmlns:p14="http://schemas.microsoft.com/office/powerpoint/2010/main" val="1516924906"/>
      </p:ext>
    </p:extLst>
  </p:cSld>
  <p:clrMap bg1="lt1" tx1="dk1" bg2="lt2" tx2="dk2" accent1="accent1" accent2="accent2" accent3="accent3" accent4="accent4" accent5="accent5" accent6="accent6" hlink="hlink" folHlink="folHlink"/>
  <p:sldLayoutIdLst>
    <p:sldLayoutId id="2147484541" r:id="rId1"/>
  </p:sldLayoutIdLst>
  <p:txStyles>
    <p:titleStyle>
      <a:lvl1pPr algn="l" defTabSz="932597" rtl="0" eaLnBrk="1" latinLnBrk="0" hangingPunct="1">
        <a:lnSpc>
          <a:spcPct val="90000"/>
        </a:lnSpc>
        <a:spcBef>
          <a:spcPct val="0"/>
        </a:spcBef>
        <a:buNone/>
        <a:defRPr sz="4488" kern="1200">
          <a:solidFill>
            <a:schemeClr val="tx1"/>
          </a:solidFill>
          <a:latin typeface="+mj-lt"/>
          <a:ea typeface="+mj-ea"/>
          <a:cs typeface="+mj-cs"/>
        </a:defRPr>
      </a:lvl1pPr>
    </p:titleStyle>
    <p:bodyStyle>
      <a:lvl1pPr marL="233149" indent="-233149" algn="l" defTabSz="932597" rtl="0" eaLnBrk="1" latinLnBrk="0" hangingPunct="1">
        <a:lnSpc>
          <a:spcPct val="90000"/>
        </a:lnSpc>
        <a:spcBef>
          <a:spcPts val="1020"/>
        </a:spcBef>
        <a:buFont typeface="Arial"/>
        <a:buChar char="•"/>
        <a:defRPr sz="2856" kern="1200">
          <a:solidFill>
            <a:schemeClr val="tx1"/>
          </a:solidFill>
          <a:latin typeface="+mn-lt"/>
          <a:ea typeface="+mn-ea"/>
          <a:cs typeface="+mn-cs"/>
        </a:defRPr>
      </a:lvl1pPr>
      <a:lvl2pPr marL="699447" indent="-233149" algn="l" defTabSz="932597" rtl="0" eaLnBrk="1" latinLnBrk="0" hangingPunct="1">
        <a:lnSpc>
          <a:spcPct val="90000"/>
        </a:lnSpc>
        <a:spcBef>
          <a:spcPts val="510"/>
        </a:spcBef>
        <a:buFont typeface="Arial"/>
        <a:buChar char="•"/>
        <a:defRPr sz="2448" kern="1200">
          <a:solidFill>
            <a:schemeClr val="tx1"/>
          </a:solidFill>
          <a:latin typeface="+mn-lt"/>
          <a:ea typeface="+mn-ea"/>
          <a:cs typeface="+mn-cs"/>
        </a:defRPr>
      </a:lvl2pPr>
      <a:lvl3pPr marL="1165746" indent="-233149" algn="l" defTabSz="932597" rtl="0" eaLnBrk="1" latinLnBrk="0" hangingPunct="1">
        <a:lnSpc>
          <a:spcPct val="90000"/>
        </a:lnSpc>
        <a:spcBef>
          <a:spcPts val="510"/>
        </a:spcBef>
        <a:buFont typeface="Arial"/>
        <a:buChar char="•"/>
        <a:defRPr sz="2040" kern="1200">
          <a:solidFill>
            <a:schemeClr val="tx1"/>
          </a:solidFill>
          <a:latin typeface="+mn-lt"/>
          <a:ea typeface="+mn-ea"/>
          <a:cs typeface="+mn-cs"/>
        </a:defRPr>
      </a:lvl3pPr>
      <a:lvl4pPr marL="1632044" indent="-233149" algn="l" defTabSz="932597" rtl="0" eaLnBrk="1" latinLnBrk="0" hangingPunct="1">
        <a:lnSpc>
          <a:spcPct val="90000"/>
        </a:lnSpc>
        <a:spcBef>
          <a:spcPts val="510"/>
        </a:spcBef>
        <a:buFont typeface="Arial"/>
        <a:buChar char="•"/>
        <a:defRPr sz="1836" kern="1200">
          <a:solidFill>
            <a:schemeClr val="tx1"/>
          </a:solidFill>
          <a:latin typeface="+mn-lt"/>
          <a:ea typeface="+mn-ea"/>
          <a:cs typeface="+mn-cs"/>
        </a:defRPr>
      </a:lvl4pPr>
      <a:lvl5pPr marL="2098342" indent="-233149" algn="l" defTabSz="932597" rtl="0" eaLnBrk="1" latinLnBrk="0" hangingPunct="1">
        <a:lnSpc>
          <a:spcPct val="90000"/>
        </a:lnSpc>
        <a:spcBef>
          <a:spcPts val="510"/>
        </a:spcBef>
        <a:buFont typeface="Arial"/>
        <a:buChar char="•"/>
        <a:defRPr sz="1836" kern="1200">
          <a:solidFill>
            <a:schemeClr val="tx1"/>
          </a:solidFill>
          <a:latin typeface="+mn-lt"/>
          <a:ea typeface="+mn-ea"/>
          <a:cs typeface="+mn-cs"/>
        </a:defRPr>
      </a:lvl5pPr>
      <a:lvl6pPr marL="2564641" indent="-233149" algn="l" defTabSz="932597" rtl="0" eaLnBrk="1" latinLnBrk="0" hangingPunct="1">
        <a:lnSpc>
          <a:spcPct val="90000"/>
        </a:lnSpc>
        <a:spcBef>
          <a:spcPts val="510"/>
        </a:spcBef>
        <a:buFont typeface="Arial"/>
        <a:buChar char="•"/>
        <a:defRPr sz="1836" kern="1200">
          <a:solidFill>
            <a:schemeClr val="tx1"/>
          </a:solidFill>
          <a:latin typeface="+mn-lt"/>
          <a:ea typeface="+mn-ea"/>
          <a:cs typeface="+mn-cs"/>
        </a:defRPr>
      </a:lvl6pPr>
      <a:lvl7pPr marL="3030939" indent="-233149" algn="l" defTabSz="932597" rtl="0" eaLnBrk="1" latinLnBrk="0" hangingPunct="1">
        <a:lnSpc>
          <a:spcPct val="90000"/>
        </a:lnSpc>
        <a:spcBef>
          <a:spcPts val="510"/>
        </a:spcBef>
        <a:buFont typeface="Arial"/>
        <a:buChar char="•"/>
        <a:defRPr sz="1836" kern="1200">
          <a:solidFill>
            <a:schemeClr val="tx1"/>
          </a:solidFill>
          <a:latin typeface="+mn-lt"/>
          <a:ea typeface="+mn-ea"/>
          <a:cs typeface="+mn-cs"/>
        </a:defRPr>
      </a:lvl7pPr>
      <a:lvl8pPr marL="3497237" indent="-233149" algn="l" defTabSz="932597" rtl="0" eaLnBrk="1" latinLnBrk="0" hangingPunct="1">
        <a:lnSpc>
          <a:spcPct val="90000"/>
        </a:lnSpc>
        <a:spcBef>
          <a:spcPts val="510"/>
        </a:spcBef>
        <a:buFont typeface="Arial"/>
        <a:buChar char="•"/>
        <a:defRPr sz="1836" kern="1200">
          <a:solidFill>
            <a:schemeClr val="tx1"/>
          </a:solidFill>
          <a:latin typeface="+mn-lt"/>
          <a:ea typeface="+mn-ea"/>
          <a:cs typeface="+mn-cs"/>
        </a:defRPr>
      </a:lvl8pPr>
      <a:lvl9pPr marL="3963535" indent="-233149" algn="l" defTabSz="932597" rtl="0" eaLnBrk="1" latinLnBrk="0" hangingPunct="1">
        <a:lnSpc>
          <a:spcPct val="90000"/>
        </a:lnSpc>
        <a:spcBef>
          <a:spcPts val="510"/>
        </a:spcBef>
        <a:buFont typeface="Arial"/>
        <a:buChar char="•"/>
        <a:defRPr sz="1836" kern="1200">
          <a:solidFill>
            <a:schemeClr val="tx1"/>
          </a:solidFill>
          <a:latin typeface="+mn-lt"/>
          <a:ea typeface="+mn-ea"/>
          <a:cs typeface="+mn-cs"/>
        </a:defRPr>
      </a:lvl9pPr>
    </p:bodyStyle>
    <p:otherStyle>
      <a:defPPr>
        <a:defRPr lang="en-US"/>
      </a:defPPr>
      <a:lvl1pPr marL="0" algn="l" defTabSz="932597" rtl="0" eaLnBrk="1" latinLnBrk="0" hangingPunct="1">
        <a:defRPr sz="1836" kern="1200">
          <a:solidFill>
            <a:schemeClr val="tx1"/>
          </a:solidFill>
          <a:latin typeface="+mn-lt"/>
          <a:ea typeface="+mn-ea"/>
          <a:cs typeface="+mn-cs"/>
        </a:defRPr>
      </a:lvl1pPr>
      <a:lvl2pPr marL="466298" algn="l" defTabSz="932597" rtl="0" eaLnBrk="1" latinLnBrk="0" hangingPunct="1">
        <a:defRPr sz="1836" kern="1200">
          <a:solidFill>
            <a:schemeClr val="tx1"/>
          </a:solidFill>
          <a:latin typeface="+mn-lt"/>
          <a:ea typeface="+mn-ea"/>
          <a:cs typeface="+mn-cs"/>
        </a:defRPr>
      </a:lvl2pPr>
      <a:lvl3pPr marL="932597" algn="l" defTabSz="932597" rtl="0" eaLnBrk="1" latinLnBrk="0" hangingPunct="1">
        <a:defRPr sz="1836" kern="1200">
          <a:solidFill>
            <a:schemeClr val="tx1"/>
          </a:solidFill>
          <a:latin typeface="+mn-lt"/>
          <a:ea typeface="+mn-ea"/>
          <a:cs typeface="+mn-cs"/>
        </a:defRPr>
      </a:lvl3pPr>
      <a:lvl4pPr marL="1398895" algn="l" defTabSz="932597" rtl="0" eaLnBrk="1" latinLnBrk="0" hangingPunct="1">
        <a:defRPr sz="1836" kern="1200">
          <a:solidFill>
            <a:schemeClr val="tx1"/>
          </a:solidFill>
          <a:latin typeface="+mn-lt"/>
          <a:ea typeface="+mn-ea"/>
          <a:cs typeface="+mn-cs"/>
        </a:defRPr>
      </a:lvl4pPr>
      <a:lvl5pPr marL="1865193" algn="l" defTabSz="932597" rtl="0" eaLnBrk="1" latinLnBrk="0" hangingPunct="1">
        <a:defRPr sz="1836" kern="1200">
          <a:solidFill>
            <a:schemeClr val="tx1"/>
          </a:solidFill>
          <a:latin typeface="+mn-lt"/>
          <a:ea typeface="+mn-ea"/>
          <a:cs typeface="+mn-cs"/>
        </a:defRPr>
      </a:lvl5pPr>
      <a:lvl6pPr marL="2331491" algn="l" defTabSz="932597" rtl="0" eaLnBrk="1" latinLnBrk="0" hangingPunct="1">
        <a:defRPr sz="1836" kern="1200">
          <a:solidFill>
            <a:schemeClr val="tx1"/>
          </a:solidFill>
          <a:latin typeface="+mn-lt"/>
          <a:ea typeface="+mn-ea"/>
          <a:cs typeface="+mn-cs"/>
        </a:defRPr>
      </a:lvl6pPr>
      <a:lvl7pPr marL="2797790" algn="l" defTabSz="932597" rtl="0" eaLnBrk="1" latinLnBrk="0" hangingPunct="1">
        <a:defRPr sz="1836" kern="1200">
          <a:solidFill>
            <a:schemeClr val="tx1"/>
          </a:solidFill>
          <a:latin typeface="+mn-lt"/>
          <a:ea typeface="+mn-ea"/>
          <a:cs typeface="+mn-cs"/>
        </a:defRPr>
      </a:lvl7pPr>
      <a:lvl8pPr marL="3264088" algn="l" defTabSz="932597" rtl="0" eaLnBrk="1" latinLnBrk="0" hangingPunct="1">
        <a:defRPr sz="1836" kern="1200">
          <a:solidFill>
            <a:schemeClr val="tx1"/>
          </a:solidFill>
          <a:latin typeface="+mn-lt"/>
          <a:ea typeface="+mn-ea"/>
          <a:cs typeface="+mn-cs"/>
        </a:defRPr>
      </a:lvl8pPr>
      <a:lvl9pPr marL="3730386" algn="l" defTabSz="932597" rtl="0" eaLnBrk="1" latinLnBrk="0" hangingPunct="1">
        <a:defRPr sz="1836"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460882" y="497247"/>
            <a:ext cx="11445215" cy="6009033"/>
          </a:xfrm>
          <a:prstGeom prst="rect">
            <a:avLst/>
          </a:prstGeom>
          <a:solidFill>
            <a:srgbClr val="0078D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sp>
        <p:nvSpPr>
          <p:cNvPr id="8" name="object 2"/>
          <p:cNvSpPr txBox="1"/>
          <p:nvPr/>
        </p:nvSpPr>
        <p:spPr>
          <a:xfrm>
            <a:off x="610373" y="606970"/>
            <a:ext cx="548630" cy="193116"/>
          </a:xfrm>
          <a:prstGeom prst="rect">
            <a:avLst/>
          </a:prstGeom>
        </p:spPr>
        <p:txBody>
          <a:bodyPr vert="horz" wrap="square" lIns="0" tIns="16839" rIns="0" bIns="0" rtlCol="0">
            <a:spAutoFit/>
          </a:bodyPr>
          <a:lstStyle/>
          <a:p>
            <a:pPr marL="12953">
              <a:lnSpc>
                <a:spcPct val="100000"/>
              </a:lnSpc>
              <a:spcBef>
                <a:spcPts val="133"/>
              </a:spcBef>
            </a:pPr>
            <a:r>
              <a:rPr sz="1122" spc="-102">
                <a:solidFill>
                  <a:schemeClr val="bg1"/>
                </a:solidFill>
                <a:latin typeface="SegoeUI"/>
                <a:cs typeface="SegoeUI"/>
              </a:rPr>
              <a:t>Y</a:t>
            </a:r>
            <a:r>
              <a:rPr sz="1122" spc="20">
                <a:solidFill>
                  <a:schemeClr val="bg1"/>
                </a:solidFill>
                <a:latin typeface="SegoeUI"/>
                <a:cs typeface="SegoeUI"/>
              </a:rPr>
              <a:t>ammer</a:t>
            </a:r>
            <a:endParaRPr sz="1122">
              <a:solidFill>
                <a:schemeClr val="bg1"/>
              </a:solidFill>
              <a:latin typeface="SegoeUI"/>
              <a:cs typeface="SegoeUI"/>
            </a:endParaRPr>
          </a:p>
        </p:txBody>
      </p:sp>
    </p:spTree>
    <p:extLst>
      <p:ext uri="{BB962C8B-B14F-4D97-AF65-F5344CB8AC3E}">
        <p14:creationId xmlns:p14="http://schemas.microsoft.com/office/powerpoint/2010/main" val="3944935265"/>
      </p:ext>
    </p:extLst>
  </p:cSld>
  <p:clrMap bg1="lt1" tx1="dk1" bg2="lt2" tx2="dk2" accent1="accent1" accent2="accent2" accent3="accent3" accent4="accent4" accent5="accent5" accent6="accent6" hlink="hlink" folHlink="folHlink"/>
  <p:sldLayoutIdLst>
    <p:sldLayoutId id="2147484543" r:id="rId1"/>
  </p:sldLayoutIdLst>
  <p:txStyles>
    <p:titleStyle>
      <a:lvl1pPr algn="l" defTabSz="932597" rtl="0" eaLnBrk="1" latinLnBrk="0" hangingPunct="1">
        <a:lnSpc>
          <a:spcPct val="90000"/>
        </a:lnSpc>
        <a:spcBef>
          <a:spcPct val="0"/>
        </a:spcBef>
        <a:buNone/>
        <a:defRPr sz="4488" kern="1200">
          <a:solidFill>
            <a:schemeClr val="tx1"/>
          </a:solidFill>
          <a:latin typeface="+mj-lt"/>
          <a:ea typeface="+mj-ea"/>
          <a:cs typeface="+mj-cs"/>
        </a:defRPr>
      </a:lvl1pPr>
    </p:titleStyle>
    <p:bodyStyle>
      <a:lvl1pPr marL="233149" indent="-233149" algn="l" defTabSz="932597" rtl="0" eaLnBrk="1" latinLnBrk="0" hangingPunct="1">
        <a:lnSpc>
          <a:spcPct val="90000"/>
        </a:lnSpc>
        <a:spcBef>
          <a:spcPts val="1020"/>
        </a:spcBef>
        <a:buFont typeface="Arial"/>
        <a:buChar char="•"/>
        <a:defRPr sz="2856" kern="1200">
          <a:solidFill>
            <a:schemeClr val="tx1"/>
          </a:solidFill>
          <a:latin typeface="+mn-lt"/>
          <a:ea typeface="+mn-ea"/>
          <a:cs typeface="+mn-cs"/>
        </a:defRPr>
      </a:lvl1pPr>
      <a:lvl2pPr marL="699447" indent="-233149" algn="l" defTabSz="932597" rtl="0" eaLnBrk="1" latinLnBrk="0" hangingPunct="1">
        <a:lnSpc>
          <a:spcPct val="90000"/>
        </a:lnSpc>
        <a:spcBef>
          <a:spcPts val="510"/>
        </a:spcBef>
        <a:buFont typeface="Arial"/>
        <a:buChar char="•"/>
        <a:defRPr sz="2448" kern="1200">
          <a:solidFill>
            <a:schemeClr val="tx1"/>
          </a:solidFill>
          <a:latin typeface="+mn-lt"/>
          <a:ea typeface="+mn-ea"/>
          <a:cs typeface="+mn-cs"/>
        </a:defRPr>
      </a:lvl2pPr>
      <a:lvl3pPr marL="1165746" indent="-233149" algn="l" defTabSz="932597" rtl="0" eaLnBrk="1" latinLnBrk="0" hangingPunct="1">
        <a:lnSpc>
          <a:spcPct val="90000"/>
        </a:lnSpc>
        <a:spcBef>
          <a:spcPts val="510"/>
        </a:spcBef>
        <a:buFont typeface="Arial"/>
        <a:buChar char="•"/>
        <a:defRPr sz="2040" kern="1200">
          <a:solidFill>
            <a:schemeClr val="tx1"/>
          </a:solidFill>
          <a:latin typeface="+mn-lt"/>
          <a:ea typeface="+mn-ea"/>
          <a:cs typeface="+mn-cs"/>
        </a:defRPr>
      </a:lvl3pPr>
      <a:lvl4pPr marL="1632044" indent="-233149" algn="l" defTabSz="932597" rtl="0" eaLnBrk="1" latinLnBrk="0" hangingPunct="1">
        <a:lnSpc>
          <a:spcPct val="90000"/>
        </a:lnSpc>
        <a:spcBef>
          <a:spcPts val="510"/>
        </a:spcBef>
        <a:buFont typeface="Arial"/>
        <a:buChar char="•"/>
        <a:defRPr sz="1836" kern="1200">
          <a:solidFill>
            <a:schemeClr val="tx1"/>
          </a:solidFill>
          <a:latin typeface="+mn-lt"/>
          <a:ea typeface="+mn-ea"/>
          <a:cs typeface="+mn-cs"/>
        </a:defRPr>
      </a:lvl4pPr>
      <a:lvl5pPr marL="2098342" indent="-233149" algn="l" defTabSz="932597" rtl="0" eaLnBrk="1" latinLnBrk="0" hangingPunct="1">
        <a:lnSpc>
          <a:spcPct val="90000"/>
        </a:lnSpc>
        <a:spcBef>
          <a:spcPts val="510"/>
        </a:spcBef>
        <a:buFont typeface="Arial"/>
        <a:buChar char="•"/>
        <a:defRPr sz="1836" kern="1200">
          <a:solidFill>
            <a:schemeClr val="tx1"/>
          </a:solidFill>
          <a:latin typeface="+mn-lt"/>
          <a:ea typeface="+mn-ea"/>
          <a:cs typeface="+mn-cs"/>
        </a:defRPr>
      </a:lvl5pPr>
      <a:lvl6pPr marL="2564641" indent="-233149" algn="l" defTabSz="932597" rtl="0" eaLnBrk="1" latinLnBrk="0" hangingPunct="1">
        <a:lnSpc>
          <a:spcPct val="90000"/>
        </a:lnSpc>
        <a:spcBef>
          <a:spcPts val="510"/>
        </a:spcBef>
        <a:buFont typeface="Arial"/>
        <a:buChar char="•"/>
        <a:defRPr sz="1836" kern="1200">
          <a:solidFill>
            <a:schemeClr val="tx1"/>
          </a:solidFill>
          <a:latin typeface="+mn-lt"/>
          <a:ea typeface="+mn-ea"/>
          <a:cs typeface="+mn-cs"/>
        </a:defRPr>
      </a:lvl6pPr>
      <a:lvl7pPr marL="3030939" indent="-233149" algn="l" defTabSz="932597" rtl="0" eaLnBrk="1" latinLnBrk="0" hangingPunct="1">
        <a:lnSpc>
          <a:spcPct val="90000"/>
        </a:lnSpc>
        <a:spcBef>
          <a:spcPts val="510"/>
        </a:spcBef>
        <a:buFont typeface="Arial"/>
        <a:buChar char="•"/>
        <a:defRPr sz="1836" kern="1200">
          <a:solidFill>
            <a:schemeClr val="tx1"/>
          </a:solidFill>
          <a:latin typeface="+mn-lt"/>
          <a:ea typeface="+mn-ea"/>
          <a:cs typeface="+mn-cs"/>
        </a:defRPr>
      </a:lvl7pPr>
      <a:lvl8pPr marL="3497237" indent="-233149" algn="l" defTabSz="932597" rtl="0" eaLnBrk="1" latinLnBrk="0" hangingPunct="1">
        <a:lnSpc>
          <a:spcPct val="90000"/>
        </a:lnSpc>
        <a:spcBef>
          <a:spcPts val="510"/>
        </a:spcBef>
        <a:buFont typeface="Arial"/>
        <a:buChar char="•"/>
        <a:defRPr sz="1836" kern="1200">
          <a:solidFill>
            <a:schemeClr val="tx1"/>
          </a:solidFill>
          <a:latin typeface="+mn-lt"/>
          <a:ea typeface="+mn-ea"/>
          <a:cs typeface="+mn-cs"/>
        </a:defRPr>
      </a:lvl8pPr>
      <a:lvl9pPr marL="3963535" indent="-233149" algn="l" defTabSz="932597" rtl="0" eaLnBrk="1" latinLnBrk="0" hangingPunct="1">
        <a:lnSpc>
          <a:spcPct val="90000"/>
        </a:lnSpc>
        <a:spcBef>
          <a:spcPts val="510"/>
        </a:spcBef>
        <a:buFont typeface="Arial"/>
        <a:buChar char="•"/>
        <a:defRPr sz="1836" kern="1200">
          <a:solidFill>
            <a:schemeClr val="tx1"/>
          </a:solidFill>
          <a:latin typeface="+mn-lt"/>
          <a:ea typeface="+mn-ea"/>
          <a:cs typeface="+mn-cs"/>
        </a:defRPr>
      </a:lvl9pPr>
    </p:bodyStyle>
    <p:otherStyle>
      <a:defPPr>
        <a:defRPr lang="en-US"/>
      </a:defPPr>
      <a:lvl1pPr marL="0" algn="l" defTabSz="932597" rtl="0" eaLnBrk="1" latinLnBrk="0" hangingPunct="1">
        <a:defRPr sz="1836" kern="1200">
          <a:solidFill>
            <a:schemeClr val="tx1"/>
          </a:solidFill>
          <a:latin typeface="+mn-lt"/>
          <a:ea typeface="+mn-ea"/>
          <a:cs typeface="+mn-cs"/>
        </a:defRPr>
      </a:lvl1pPr>
      <a:lvl2pPr marL="466298" algn="l" defTabSz="932597" rtl="0" eaLnBrk="1" latinLnBrk="0" hangingPunct="1">
        <a:defRPr sz="1836" kern="1200">
          <a:solidFill>
            <a:schemeClr val="tx1"/>
          </a:solidFill>
          <a:latin typeface="+mn-lt"/>
          <a:ea typeface="+mn-ea"/>
          <a:cs typeface="+mn-cs"/>
        </a:defRPr>
      </a:lvl2pPr>
      <a:lvl3pPr marL="932597" algn="l" defTabSz="932597" rtl="0" eaLnBrk="1" latinLnBrk="0" hangingPunct="1">
        <a:defRPr sz="1836" kern="1200">
          <a:solidFill>
            <a:schemeClr val="tx1"/>
          </a:solidFill>
          <a:latin typeface="+mn-lt"/>
          <a:ea typeface="+mn-ea"/>
          <a:cs typeface="+mn-cs"/>
        </a:defRPr>
      </a:lvl3pPr>
      <a:lvl4pPr marL="1398895" algn="l" defTabSz="932597" rtl="0" eaLnBrk="1" latinLnBrk="0" hangingPunct="1">
        <a:defRPr sz="1836" kern="1200">
          <a:solidFill>
            <a:schemeClr val="tx1"/>
          </a:solidFill>
          <a:latin typeface="+mn-lt"/>
          <a:ea typeface="+mn-ea"/>
          <a:cs typeface="+mn-cs"/>
        </a:defRPr>
      </a:lvl4pPr>
      <a:lvl5pPr marL="1865193" algn="l" defTabSz="932597" rtl="0" eaLnBrk="1" latinLnBrk="0" hangingPunct="1">
        <a:defRPr sz="1836" kern="1200">
          <a:solidFill>
            <a:schemeClr val="tx1"/>
          </a:solidFill>
          <a:latin typeface="+mn-lt"/>
          <a:ea typeface="+mn-ea"/>
          <a:cs typeface="+mn-cs"/>
        </a:defRPr>
      </a:lvl5pPr>
      <a:lvl6pPr marL="2331491" algn="l" defTabSz="932597" rtl="0" eaLnBrk="1" latinLnBrk="0" hangingPunct="1">
        <a:defRPr sz="1836" kern="1200">
          <a:solidFill>
            <a:schemeClr val="tx1"/>
          </a:solidFill>
          <a:latin typeface="+mn-lt"/>
          <a:ea typeface="+mn-ea"/>
          <a:cs typeface="+mn-cs"/>
        </a:defRPr>
      </a:lvl6pPr>
      <a:lvl7pPr marL="2797790" algn="l" defTabSz="932597" rtl="0" eaLnBrk="1" latinLnBrk="0" hangingPunct="1">
        <a:defRPr sz="1836" kern="1200">
          <a:solidFill>
            <a:schemeClr val="tx1"/>
          </a:solidFill>
          <a:latin typeface="+mn-lt"/>
          <a:ea typeface="+mn-ea"/>
          <a:cs typeface="+mn-cs"/>
        </a:defRPr>
      </a:lvl7pPr>
      <a:lvl8pPr marL="3264088" algn="l" defTabSz="932597" rtl="0" eaLnBrk="1" latinLnBrk="0" hangingPunct="1">
        <a:defRPr sz="1836" kern="1200">
          <a:solidFill>
            <a:schemeClr val="tx1"/>
          </a:solidFill>
          <a:latin typeface="+mn-lt"/>
          <a:ea typeface="+mn-ea"/>
          <a:cs typeface="+mn-cs"/>
        </a:defRPr>
      </a:lvl8pPr>
      <a:lvl9pPr marL="3730386" algn="l" defTabSz="932597" rtl="0" eaLnBrk="1" latinLnBrk="0" hangingPunct="1">
        <a:defRPr sz="1836"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object 2"/>
          <p:cNvSpPr txBox="1"/>
          <p:nvPr/>
        </p:nvSpPr>
        <p:spPr>
          <a:xfrm>
            <a:off x="464430" y="424455"/>
            <a:ext cx="548630" cy="193116"/>
          </a:xfrm>
          <a:prstGeom prst="rect">
            <a:avLst/>
          </a:prstGeom>
        </p:spPr>
        <p:txBody>
          <a:bodyPr vert="horz" wrap="square" lIns="0" tIns="16839" rIns="0" bIns="0" rtlCol="0">
            <a:spAutoFit/>
          </a:bodyPr>
          <a:lstStyle/>
          <a:p>
            <a:pPr marL="12953">
              <a:lnSpc>
                <a:spcPct val="100000"/>
              </a:lnSpc>
              <a:spcBef>
                <a:spcPts val="133"/>
              </a:spcBef>
            </a:pPr>
            <a:r>
              <a:rPr sz="1122" spc="-102">
                <a:solidFill>
                  <a:srgbClr val="2E76BC"/>
                </a:solidFill>
                <a:latin typeface="SegoeUI"/>
                <a:cs typeface="SegoeUI"/>
              </a:rPr>
              <a:t>Y</a:t>
            </a:r>
            <a:r>
              <a:rPr sz="1122" spc="20">
                <a:solidFill>
                  <a:srgbClr val="2E76BC"/>
                </a:solidFill>
                <a:latin typeface="SegoeUI"/>
                <a:cs typeface="SegoeUI"/>
              </a:rPr>
              <a:t>ammer</a:t>
            </a:r>
            <a:endParaRPr sz="1122">
              <a:latin typeface="SegoeUI"/>
              <a:cs typeface="SegoeUI"/>
            </a:endParaRPr>
          </a:p>
        </p:txBody>
      </p:sp>
      <p:sp>
        <p:nvSpPr>
          <p:cNvPr id="8" name="object 3"/>
          <p:cNvSpPr/>
          <p:nvPr/>
        </p:nvSpPr>
        <p:spPr>
          <a:xfrm>
            <a:off x="5360656" y="488297"/>
            <a:ext cx="6622256" cy="6039927"/>
          </a:xfrm>
          <a:custGeom>
            <a:avLst/>
            <a:gdLst/>
            <a:ahLst/>
            <a:cxnLst/>
            <a:rect l="l" t="t" r="r" b="b"/>
            <a:pathLst>
              <a:path w="6747509" h="6059170">
                <a:moveTo>
                  <a:pt x="0" y="6058801"/>
                </a:moveTo>
                <a:lnTo>
                  <a:pt x="6747002" y="6058801"/>
                </a:lnTo>
                <a:lnTo>
                  <a:pt x="6747002" y="0"/>
                </a:lnTo>
                <a:lnTo>
                  <a:pt x="0" y="0"/>
                </a:lnTo>
                <a:lnTo>
                  <a:pt x="0" y="6058801"/>
                </a:lnTo>
                <a:close/>
              </a:path>
            </a:pathLst>
          </a:custGeom>
          <a:solidFill>
            <a:srgbClr val="D1D3D4"/>
          </a:solidFill>
        </p:spPr>
        <p:txBody>
          <a:bodyPr wrap="square" lIns="0" tIns="0" rIns="0" bIns="0" rtlCol="0"/>
          <a:lstStyle/>
          <a:p>
            <a:endParaRPr sz="1836"/>
          </a:p>
        </p:txBody>
      </p:sp>
    </p:spTree>
    <p:extLst>
      <p:ext uri="{BB962C8B-B14F-4D97-AF65-F5344CB8AC3E}">
        <p14:creationId xmlns:p14="http://schemas.microsoft.com/office/powerpoint/2010/main" val="3934773568"/>
      </p:ext>
    </p:extLst>
  </p:cSld>
  <p:clrMap bg1="lt1" tx1="dk1" bg2="lt2" tx2="dk2" accent1="accent1" accent2="accent2" accent3="accent3" accent4="accent4" accent5="accent5" accent6="accent6" hlink="hlink" folHlink="folHlink"/>
  <p:sldLayoutIdLst>
    <p:sldLayoutId id="2147484545" r:id="rId1"/>
  </p:sldLayoutIdLst>
  <p:txStyles>
    <p:titleStyle>
      <a:lvl1pPr algn="l" defTabSz="932597" rtl="0" eaLnBrk="1" latinLnBrk="0" hangingPunct="1">
        <a:lnSpc>
          <a:spcPct val="90000"/>
        </a:lnSpc>
        <a:spcBef>
          <a:spcPct val="0"/>
        </a:spcBef>
        <a:buNone/>
        <a:defRPr sz="4488" kern="1200">
          <a:solidFill>
            <a:schemeClr val="tx1"/>
          </a:solidFill>
          <a:latin typeface="+mj-lt"/>
          <a:ea typeface="+mj-ea"/>
          <a:cs typeface="+mj-cs"/>
        </a:defRPr>
      </a:lvl1pPr>
    </p:titleStyle>
    <p:bodyStyle>
      <a:lvl1pPr marL="233149" indent="-233149" algn="l" defTabSz="932597" rtl="0" eaLnBrk="1" latinLnBrk="0" hangingPunct="1">
        <a:lnSpc>
          <a:spcPct val="90000"/>
        </a:lnSpc>
        <a:spcBef>
          <a:spcPts val="1020"/>
        </a:spcBef>
        <a:buFont typeface="Arial"/>
        <a:buChar char="•"/>
        <a:defRPr sz="2856" kern="1200">
          <a:solidFill>
            <a:schemeClr val="tx1"/>
          </a:solidFill>
          <a:latin typeface="+mn-lt"/>
          <a:ea typeface="+mn-ea"/>
          <a:cs typeface="+mn-cs"/>
        </a:defRPr>
      </a:lvl1pPr>
      <a:lvl2pPr marL="699447" indent="-233149" algn="l" defTabSz="932597" rtl="0" eaLnBrk="1" latinLnBrk="0" hangingPunct="1">
        <a:lnSpc>
          <a:spcPct val="90000"/>
        </a:lnSpc>
        <a:spcBef>
          <a:spcPts val="510"/>
        </a:spcBef>
        <a:buFont typeface="Arial"/>
        <a:buChar char="•"/>
        <a:defRPr sz="2448" kern="1200">
          <a:solidFill>
            <a:schemeClr val="tx1"/>
          </a:solidFill>
          <a:latin typeface="+mn-lt"/>
          <a:ea typeface="+mn-ea"/>
          <a:cs typeface="+mn-cs"/>
        </a:defRPr>
      </a:lvl2pPr>
      <a:lvl3pPr marL="1165746" indent="-233149" algn="l" defTabSz="932597" rtl="0" eaLnBrk="1" latinLnBrk="0" hangingPunct="1">
        <a:lnSpc>
          <a:spcPct val="90000"/>
        </a:lnSpc>
        <a:spcBef>
          <a:spcPts val="510"/>
        </a:spcBef>
        <a:buFont typeface="Arial"/>
        <a:buChar char="•"/>
        <a:defRPr sz="2040" kern="1200">
          <a:solidFill>
            <a:schemeClr val="tx1"/>
          </a:solidFill>
          <a:latin typeface="+mn-lt"/>
          <a:ea typeface="+mn-ea"/>
          <a:cs typeface="+mn-cs"/>
        </a:defRPr>
      </a:lvl3pPr>
      <a:lvl4pPr marL="1632044" indent="-233149" algn="l" defTabSz="932597" rtl="0" eaLnBrk="1" latinLnBrk="0" hangingPunct="1">
        <a:lnSpc>
          <a:spcPct val="90000"/>
        </a:lnSpc>
        <a:spcBef>
          <a:spcPts val="510"/>
        </a:spcBef>
        <a:buFont typeface="Arial"/>
        <a:buChar char="•"/>
        <a:defRPr sz="1836" kern="1200">
          <a:solidFill>
            <a:schemeClr val="tx1"/>
          </a:solidFill>
          <a:latin typeface="+mn-lt"/>
          <a:ea typeface="+mn-ea"/>
          <a:cs typeface="+mn-cs"/>
        </a:defRPr>
      </a:lvl4pPr>
      <a:lvl5pPr marL="2098342" indent="-233149" algn="l" defTabSz="932597" rtl="0" eaLnBrk="1" latinLnBrk="0" hangingPunct="1">
        <a:lnSpc>
          <a:spcPct val="90000"/>
        </a:lnSpc>
        <a:spcBef>
          <a:spcPts val="510"/>
        </a:spcBef>
        <a:buFont typeface="Arial"/>
        <a:buChar char="•"/>
        <a:defRPr sz="1836" kern="1200">
          <a:solidFill>
            <a:schemeClr val="tx1"/>
          </a:solidFill>
          <a:latin typeface="+mn-lt"/>
          <a:ea typeface="+mn-ea"/>
          <a:cs typeface="+mn-cs"/>
        </a:defRPr>
      </a:lvl5pPr>
      <a:lvl6pPr marL="2564641" indent="-233149" algn="l" defTabSz="932597" rtl="0" eaLnBrk="1" latinLnBrk="0" hangingPunct="1">
        <a:lnSpc>
          <a:spcPct val="90000"/>
        </a:lnSpc>
        <a:spcBef>
          <a:spcPts val="510"/>
        </a:spcBef>
        <a:buFont typeface="Arial"/>
        <a:buChar char="•"/>
        <a:defRPr sz="1836" kern="1200">
          <a:solidFill>
            <a:schemeClr val="tx1"/>
          </a:solidFill>
          <a:latin typeface="+mn-lt"/>
          <a:ea typeface="+mn-ea"/>
          <a:cs typeface="+mn-cs"/>
        </a:defRPr>
      </a:lvl6pPr>
      <a:lvl7pPr marL="3030939" indent="-233149" algn="l" defTabSz="932597" rtl="0" eaLnBrk="1" latinLnBrk="0" hangingPunct="1">
        <a:lnSpc>
          <a:spcPct val="90000"/>
        </a:lnSpc>
        <a:spcBef>
          <a:spcPts val="510"/>
        </a:spcBef>
        <a:buFont typeface="Arial"/>
        <a:buChar char="•"/>
        <a:defRPr sz="1836" kern="1200">
          <a:solidFill>
            <a:schemeClr val="tx1"/>
          </a:solidFill>
          <a:latin typeface="+mn-lt"/>
          <a:ea typeface="+mn-ea"/>
          <a:cs typeface="+mn-cs"/>
        </a:defRPr>
      </a:lvl7pPr>
      <a:lvl8pPr marL="3497237" indent="-233149" algn="l" defTabSz="932597" rtl="0" eaLnBrk="1" latinLnBrk="0" hangingPunct="1">
        <a:lnSpc>
          <a:spcPct val="90000"/>
        </a:lnSpc>
        <a:spcBef>
          <a:spcPts val="510"/>
        </a:spcBef>
        <a:buFont typeface="Arial"/>
        <a:buChar char="•"/>
        <a:defRPr sz="1836" kern="1200">
          <a:solidFill>
            <a:schemeClr val="tx1"/>
          </a:solidFill>
          <a:latin typeface="+mn-lt"/>
          <a:ea typeface="+mn-ea"/>
          <a:cs typeface="+mn-cs"/>
        </a:defRPr>
      </a:lvl8pPr>
      <a:lvl9pPr marL="3963535" indent="-233149" algn="l" defTabSz="932597" rtl="0" eaLnBrk="1" latinLnBrk="0" hangingPunct="1">
        <a:lnSpc>
          <a:spcPct val="90000"/>
        </a:lnSpc>
        <a:spcBef>
          <a:spcPts val="510"/>
        </a:spcBef>
        <a:buFont typeface="Arial"/>
        <a:buChar char="•"/>
        <a:defRPr sz="1836" kern="1200">
          <a:solidFill>
            <a:schemeClr val="tx1"/>
          </a:solidFill>
          <a:latin typeface="+mn-lt"/>
          <a:ea typeface="+mn-ea"/>
          <a:cs typeface="+mn-cs"/>
        </a:defRPr>
      </a:lvl9pPr>
    </p:bodyStyle>
    <p:otherStyle>
      <a:defPPr>
        <a:defRPr lang="en-US"/>
      </a:defPPr>
      <a:lvl1pPr marL="0" algn="l" defTabSz="932597" rtl="0" eaLnBrk="1" latinLnBrk="0" hangingPunct="1">
        <a:defRPr sz="1836" kern="1200">
          <a:solidFill>
            <a:schemeClr val="tx1"/>
          </a:solidFill>
          <a:latin typeface="+mn-lt"/>
          <a:ea typeface="+mn-ea"/>
          <a:cs typeface="+mn-cs"/>
        </a:defRPr>
      </a:lvl1pPr>
      <a:lvl2pPr marL="466298" algn="l" defTabSz="932597" rtl="0" eaLnBrk="1" latinLnBrk="0" hangingPunct="1">
        <a:defRPr sz="1836" kern="1200">
          <a:solidFill>
            <a:schemeClr val="tx1"/>
          </a:solidFill>
          <a:latin typeface="+mn-lt"/>
          <a:ea typeface="+mn-ea"/>
          <a:cs typeface="+mn-cs"/>
        </a:defRPr>
      </a:lvl2pPr>
      <a:lvl3pPr marL="932597" algn="l" defTabSz="932597" rtl="0" eaLnBrk="1" latinLnBrk="0" hangingPunct="1">
        <a:defRPr sz="1836" kern="1200">
          <a:solidFill>
            <a:schemeClr val="tx1"/>
          </a:solidFill>
          <a:latin typeface="+mn-lt"/>
          <a:ea typeface="+mn-ea"/>
          <a:cs typeface="+mn-cs"/>
        </a:defRPr>
      </a:lvl3pPr>
      <a:lvl4pPr marL="1398895" algn="l" defTabSz="932597" rtl="0" eaLnBrk="1" latinLnBrk="0" hangingPunct="1">
        <a:defRPr sz="1836" kern="1200">
          <a:solidFill>
            <a:schemeClr val="tx1"/>
          </a:solidFill>
          <a:latin typeface="+mn-lt"/>
          <a:ea typeface="+mn-ea"/>
          <a:cs typeface="+mn-cs"/>
        </a:defRPr>
      </a:lvl4pPr>
      <a:lvl5pPr marL="1865193" algn="l" defTabSz="932597" rtl="0" eaLnBrk="1" latinLnBrk="0" hangingPunct="1">
        <a:defRPr sz="1836" kern="1200">
          <a:solidFill>
            <a:schemeClr val="tx1"/>
          </a:solidFill>
          <a:latin typeface="+mn-lt"/>
          <a:ea typeface="+mn-ea"/>
          <a:cs typeface="+mn-cs"/>
        </a:defRPr>
      </a:lvl5pPr>
      <a:lvl6pPr marL="2331491" algn="l" defTabSz="932597" rtl="0" eaLnBrk="1" latinLnBrk="0" hangingPunct="1">
        <a:defRPr sz="1836" kern="1200">
          <a:solidFill>
            <a:schemeClr val="tx1"/>
          </a:solidFill>
          <a:latin typeface="+mn-lt"/>
          <a:ea typeface="+mn-ea"/>
          <a:cs typeface="+mn-cs"/>
        </a:defRPr>
      </a:lvl6pPr>
      <a:lvl7pPr marL="2797790" algn="l" defTabSz="932597" rtl="0" eaLnBrk="1" latinLnBrk="0" hangingPunct="1">
        <a:defRPr sz="1836" kern="1200">
          <a:solidFill>
            <a:schemeClr val="tx1"/>
          </a:solidFill>
          <a:latin typeface="+mn-lt"/>
          <a:ea typeface="+mn-ea"/>
          <a:cs typeface="+mn-cs"/>
        </a:defRPr>
      </a:lvl7pPr>
      <a:lvl8pPr marL="3264088" algn="l" defTabSz="932597" rtl="0" eaLnBrk="1" latinLnBrk="0" hangingPunct="1">
        <a:defRPr sz="1836" kern="1200">
          <a:solidFill>
            <a:schemeClr val="tx1"/>
          </a:solidFill>
          <a:latin typeface="+mn-lt"/>
          <a:ea typeface="+mn-ea"/>
          <a:cs typeface="+mn-cs"/>
        </a:defRPr>
      </a:lvl8pPr>
      <a:lvl9pPr marL="3730386" algn="l" defTabSz="932597" rtl="0" eaLnBrk="1" latinLnBrk="0" hangingPunct="1">
        <a:defRPr sz="183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15.svg"/><Relationship Id="rId4" Type="http://schemas.openxmlformats.org/officeDocument/2006/relationships/image" Target="../media/image14.png"/></Relationships>
</file>

<file path=ppt/slides/_rels/slide1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xml"/><Relationship Id="rId1" Type="http://schemas.openxmlformats.org/officeDocument/2006/relationships/slideLayout" Target="../slideLayouts/slideLayout17.xml"/><Relationship Id="rId4" Type="http://schemas.openxmlformats.org/officeDocument/2006/relationships/image" Target="../media/image39.png"/></Relationships>
</file>

<file path=ppt/slides/_rels/slide12.xml.rels><?xml version="1.0" encoding="UTF-8" standalone="yes"?>
<Relationships xmlns="http://schemas.openxmlformats.org/package/2006/relationships"><Relationship Id="rId3" Type="http://schemas.openxmlformats.org/officeDocument/2006/relationships/hyperlink" Target="https://aka.ms/YamCoverPhotoPreview" TargetMode="External"/><Relationship Id="rId7" Type="http://schemas.openxmlformats.org/officeDocument/2006/relationships/image" Target="../media/image34.svg"/><Relationship Id="rId2" Type="http://schemas.openxmlformats.org/officeDocument/2006/relationships/notesSlide" Target="../notesSlides/notesSlide8.xml"/><Relationship Id="rId1" Type="http://schemas.openxmlformats.org/officeDocument/2006/relationships/slideLayout" Target="../slideLayouts/slideLayout17.xml"/><Relationship Id="rId6" Type="http://schemas.openxmlformats.org/officeDocument/2006/relationships/image" Target="../media/image33.png"/><Relationship Id="rId5" Type="http://schemas.openxmlformats.org/officeDocument/2006/relationships/image" Target="../media/image40.png"/><Relationship Id="rId4" Type="http://schemas.openxmlformats.org/officeDocument/2006/relationships/hyperlink" Target="aka.ms/yamresources"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2.svg"/><Relationship Id="rId7" Type="http://schemas.openxmlformats.org/officeDocument/2006/relationships/image" Target="../media/image31.svg"/><Relationship Id="rId2" Type="http://schemas.openxmlformats.org/officeDocument/2006/relationships/image" Target="../media/image7.png"/><Relationship Id="rId1" Type="http://schemas.openxmlformats.org/officeDocument/2006/relationships/slideLayout" Target="../slideLayouts/slideLayout18.xml"/><Relationship Id="rId6" Type="http://schemas.openxmlformats.org/officeDocument/2006/relationships/image" Target="../media/image3.png"/><Relationship Id="rId11" Type="http://schemas.openxmlformats.org/officeDocument/2006/relationships/image" Target="../media/image42.svg"/><Relationship Id="rId5" Type="http://schemas.openxmlformats.org/officeDocument/2006/relationships/image" Target="../media/image23.svg"/><Relationship Id="rId10" Type="http://schemas.openxmlformats.org/officeDocument/2006/relationships/image" Target="../media/image41.png"/><Relationship Id="rId4" Type="http://schemas.openxmlformats.org/officeDocument/2006/relationships/image" Target="../media/image9.png"/><Relationship Id="rId9" Type="http://schemas.openxmlformats.org/officeDocument/2006/relationships/image" Target="../media/image20.svg"/></Relationships>
</file>

<file path=ppt/slides/_rels/slide1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9.xml"/><Relationship Id="rId1" Type="http://schemas.openxmlformats.org/officeDocument/2006/relationships/slideLayout" Target="../slideLayouts/slideLayout20.xml"/><Relationship Id="rId5" Type="http://schemas.openxmlformats.org/officeDocument/2006/relationships/image" Target="../media/image34.svg"/><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1.xml"/><Relationship Id="rId1" Type="http://schemas.openxmlformats.org/officeDocument/2006/relationships/slideLayout" Target="../slideLayouts/slideLayout20.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46.jpeg"/></Relationships>
</file>

<file path=ppt/slides/_rels/slide1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2.xml"/><Relationship Id="rId1" Type="http://schemas.openxmlformats.org/officeDocument/2006/relationships/slideLayout" Target="../slideLayouts/slideLayout20.xml"/><Relationship Id="rId4" Type="http://schemas.openxmlformats.org/officeDocument/2006/relationships/image" Target="../media/image48.jpeg"/></Relationships>
</file>

<file path=ppt/slides/_rels/slide1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0.svg"/><Relationship Id="rId7" Type="http://schemas.openxmlformats.org/officeDocument/2006/relationships/image" Target="../media/image51.svg"/><Relationship Id="rId2" Type="http://schemas.openxmlformats.org/officeDocument/2006/relationships/image" Target="../media/image19.png"/><Relationship Id="rId1" Type="http://schemas.openxmlformats.org/officeDocument/2006/relationships/slideLayout" Target="../slideLayouts/slideLayout21.xml"/><Relationship Id="rId6" Type="http://schemas.openxmlformats.org/officeDocument/2006/relationships/image" Target="../media/image50.png"/><Relationship Id="rId11" Type="http://schemas.openxmlformats.org/officeDocument/2006/relationships/image" Target="../media/image31.svg"/><Relationship Id="rId5" Type="http://schemas.openxmlformats.org/officeDocument/2006/relationships/image" Target="../media/image49.svg"/><Relationship Id="rId10" Type="http://schemas.openxmlformats.org/officeDocument/2006/relationships/image" Target="../media/image3.png"/><Relationship Id="rId4" Type="http://schemas.openxmlformats.org/officeDocument/2006/relationships/image" Target="../media/image5.png"/><Relationship Id="rId9" Type="http://schemas.openxmlformats.org/officeDocument/2006/relationships/image" Target="../media/image23.svg"/></Relationships>
</file>

<file path=ppt/slides/_rels/slide19.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20.xml"/><Relationship Id="rId4" Type="http://schemas.openxmlformats.org/officeDocument/2006/relationships/image" Target="../media/image52.jpeg"/></Relationships>
</file>

<file path=ppt/slides/_rels/slide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20.xml"/><Relationship Id="rId4" Type="http://schemas.openxmlformats.org/officeDocument/2006/relationships/image" Target="../media/image53.jpeg"/></Relationships>
</file>

<file path=ppt/slides/_rels/slide2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3.xml"/><Relationship Id="rId1" Type="http://schemas.openxmlformats.org/officeDocument/2006/relationships/slideLayout" Target="../slideLayouts/slideLayout20.xml"/><Relationship Id="rId5" Type="http://schemas.openxmlformats.org/officeDocument/2006/relationships/image" Target="../media/image34.svg"/><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20.xml"/><Relationship Id="rId6" Type="http://schemas.openxmlformats.org/officeDocument/2006/relationships/image" Target="../media/image57.jpeg"/><Relationship Id="rId5" Type="http://schemas.openxmlformats.org/officeDocument/2006/relationships/image" Target="../media/image34.svg"/><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14.xml"/><Relationship Id="rId1" Type="http://schemas.openxmlformats.org/officeDocument/2006/relationships/slideLayout" Target="../slideLayouts/slideLayout20.xml"/><Relationship Id="rId5" Type="http://schemas.openxmlformats.org/officeDocument/2006/relationships/image" Target="../media/image34.svg"/><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8.svg"/><Relationship Id="rId7" Type="http://schemas.openxmlformats.org/officeDocument/2006/relationships/image" Target="../media/image21.svg"/><Relationship Id="rId2" Type="http://schemas.openxmlformats.org/officeDocument/2006/relationships/image" Target="../media/image17.png"/><Relationship Id="rId1" Type="http://schemas.openxmlformats.org/officeDocument/2006/relationships/slideLayout" Target="../slideLayouts/slideLayout18.xml"/><Relationship Id="rId6" Type="http://schemas.openxmlformats.org/officeDocument/2006/relationships/image" Target="../media/image5.png"/><Relationship Id="rId11" Type="http://schemas.openxmlformats.org/officeDocument/2006/relationships/image" Target="../media/image23.svg"/><Relationship Id="rId5" Type="http://schemas.openxmlformats.org/officeDocument/2006/relationships/image" Target="../media/image20.svg"/><Relationship Id="rId10" Type="http://schemas.openxmlformats.org/officeDocument/2006/relationships/image" Target="../media/image9.png"/><Relationship Id="rId4" Type="http://schemas.openxmlformats.org/officeDocument/2006/relationships/image" Target="../media/image19.png"/><Relationship Id="rId9" Type="http://schemas.openxmlformats.org/officeDocument/2006/relationships/image" Target="../media/image22.svg"/></Relationships>
</file>

<file path=ppt/slides/_rels/slide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xml"/><Relationship Id="rId1" Type="http://schemas.openxmlformats.org/officeDocument/2006/relationships/slideLayout" Target="../slideLayouts/slideLayout17.xml"/><Relationship Id="rId5" Type="http://schemas.openxmlformats.org/officeDocument/2006/relationships/image" Target="../media/image27.jpeg"/><Relationship Id="rId4" Type="http://schemas.openxmlformats.org/officeDocument/2006/relationships/image" Target="../media/image26.jpeg"/></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17.xml"/><Relationship Id="rId4" Type="http://schemas.openxmlformats.org/officeDocument/2006/relationships/image" Target="../media/image29.jpeg"/></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32.svg"/><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image" Target="../media/image21.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23.svg"/><Relationship Id="rId4" Type="http://schemas.openxmlformats.org/officeDocument/2006/relationships/image" Target="../media/image31.svg"/><Relationship Id="rId9"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17.xml"/><Relationship Id="rId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34A7075-B06A-48F5-B0EF-071FD55C6AB1}"/>
              </a:ext>
            </a:extLst>
          </p:cNvPr>
          <p:cNvPicPr>
            <a:picLocks noChangeAspect="1"/>
          </p:cNvPicPr>
          <p:nvPr/>
        </p:nvPicPr>
        <p:blipFill>
          <a:blip r:embed="rId3"/>
          <a:stretch>
            <a:fillRect/>
          </a:stretch>
        </p:blipFill>
        <p:spPr>
          <a:xfrm>
            <a:off x="881" y="874315"/>
            <a:ext cx="12506921" cy="8337947"/>
          </a:xfrm>
          <a:prstGeom prst="rect">
            <a:avLst/>
          </a:prstGeom>
        </p:spPr>
      </p:pic>
      <p:sp>
        <p:nvSpPr>
          <p:cNvPr id="2" name="Title 1">
            <a:extLst>
              <a:ext uri="{FF2B5EF4-FFF2-40B4-BE49-F238E27FC236}">
                <a16:creationId xmlns:a16="http://schemas.microsoft.com/office/drawing/2014/main" id="{C750BE72-ED00-4FF6-A651-2117AC58FBD2}"/>
              </a:ext>
            </a:extLst>
          </p:cNvPr>
          <p:cNvSpPr>
            <a:spLocks noGrp="1"/>
          </p:cNvSpPr>
          <p:nvPr>
            <p:ph type="title"/>
          </p:nvPr>
        </p:nvSpPr>
        <p:spPr>
          <a:xfrm>
            <a:off x="427037" y="2647292"/>
            <a:ext cx="4419600" cy="1611970"/>
          </a:xfrm>
        </p:spPr>
        <p:txBody>
          <a:bodyPr>
            <a:noAutofit/>
          </a:bodyPr>
          <a:lstStyle/>
          <a:p>
            <a:pPr algn="l"/>
            <a:r>
              <a:rPr lang="en-US">
                <a:solidFill>
                  <a:schemeClr val="bg1"/>
                </a:solidFill>
              </a:rPr>
              <a:t>Yammer </a:t>
            </a:r>
            <a:br>
              <a:rPr lang="en-US">
                <a:solidFill>
                  <a:schemeClr val="bg1"/>
                </a:solidFill>
              </a:rPr>
            </a:br>
            <a:r>
              <a:rPr lang="en-US">
                <a:solidFill>
                  <a:schemeClr val="bg1"/>
                </a:solidFill>
              </a:rPr>
              <a:t>end user guide</a:t>
            </a:r>
          </a:p>
        </p:txBody>
      </p:sp>
      <p:sp>
        <p:nvSpPr>
          <p:cNvPr id="5" name="Rectangle 4">
            <a:extLst>
              <a:ext uri="{FF2B5EF4-FFF2-40B4-BE49-F238E27FC236}">
                <a16:creationId xmlns:a16="http://schemas.microsoft.com/office/drawing/2014/main" id="{9E6039DB-04B9-4B62-9C17-351845082683}"/>
              </a:ext>
            </a:extLst>
          </p:cNvPr>
          <p:cNvSpPr/>
          <p:nvPr/>
        </p:nvSpPr>
        <p:spPr>
          <a:xfrm>
            <a:off x="882" y="-1"/>
            <a:ext cx="12434711" cy="874316"/>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pic>
        <p:nvPicPr>
          <p:cNvPr id="6" name="Graphic 5">
            <a:extLst>
              <a:ext uri="{FF2B5EF4-FFF2-40B4-BE49-F238E27FC236}">
                <a16:creationId xmlns:a16="http://schemas.microsoft.com/office/drawing/2014/main" id="{1D00392C-B1A7-4B9C-9A6C-1C38FE64E3C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79437" y="311225"/>
            <a:ext cx="1225660" cy="263750"/>
          </a:xfrm>
          <a:prstGeom prst="rect">
            <a:avLst/>
          </a:prstGeom>
        </p:spPr>
      </p:pic>
      <p:cxnSp>
        <p:nvCxnSpPr>
          <p:cNvPr id="12" name="Straight Connector 11">
            <a:extLst>
              <a:ext uri="{FF2B5EF4-FFF2-40B4-BE49-F238E27FC236}">
                <a16:creationId xmlns:a16="http://schemas.microsoft.com/office/drawing/2014/main" id="{9BBE15FB-B8A9-49FA-BA2C-F226B5C68F85}"/>
              </a:ext>
            </a:extLst>
          </p:cNvPr>
          <p:cNvCxnSpPr>
            <a:cxnSpLocks/>
          </p:cNvCxnSpPr>
          <p:nvPr/>
        </p:nvCxnSpPr>
        <p:spPr>
          <a:xfrm>
            <a:off x="655637" y="4259262"/>
            <a:ext cx="3886200" cy="0"/>
          </a:xfrm>
          <a:prstGeom prst="line">
            <a:avLst/>
          </a:prstGeom>
          <a:ln w="28575">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25737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16287B-D51B-4A85-8B4F-27134AB3040E}"/>
              </a:ext>
            </a:extLst>
          </p:cNvPr>
          <p:cNvSpPr>
            <a:spLocks noGrp="1"/>
          </p:cNvSpPr>
          <p:nvPr>
            <p:ph idx="4294967295"/>
          </p:nvPr>
        </p:nvSpPr>
        <p:spPr>
          <a:xfrm>
            <a:off x="371439" y="1211263"/>
            <a:ext cx="6532598" cy="5529660"/>
          </a:xfrm>
        </p:spPr>
        <p:txBody>
          <a:bodyPr>
            <a:noAutofit/>
          </a:bodyPr>
          <a:lstStyle/>
          <a:p>
            <a:pPr marL="0" indent="0">
              <a:lnSpc>
                <a:spcPct val="110000"/>
              </a:lnSpc>
              <a:spcBef>
                <a:spcPts val="0"/>
              </a:spcBef>
              <a:spcAft>
                <a:spcPts val="600"/>
              </a:spcAft>
              <a:buNone/>
            </a:pPr>
            <a:r>
              <a:rPr lang="en-US" sz="1600">
                <a:solidFill>
                  <a:srgbClr val="282828"/>
                </a:solidFill>
                <a:latin typeface="Segoe UI" panose="020B0502040204020203" pitchFamily="34" charset="0"/>
                <a:cs typeface="Segoe UI" panose="020B0502040204020203" pitchFamily="34" charset="0"/>
              </a:rPr>
              <a:t>Search Yammer to quickly find files, conversations, people, notes, and data across your network.</a:t>
            </a:r>
            <a:br>
              <a:rPr lang="en-US" sz="1600">
                <a:solidFill>
                  <a:srgbClr val="282828"/>
                </a:solidFill>
                <a:latin typeface="Segoe UI" panose="020B0502040204020203" pitchFamily="34" charset="0"/>
                <a:cs typeface="Segoe UI" panose="020B0502040204020203" pitchFamily="34" charset="0"/>
              </a:rPr>
            </a:br>
            <a:endParaRPr lang="en-US" sz="1600">
              <a:solidFill>
                <a:srgbClr val="282828"/>
              </a:solidFill>
              <a:latin typeface="Segoe UI" panose="020B0502040204020203" pitchFamily="34" charset="0"/>
              <a:cs typeface="Segoe UI" panose="020B0502040204020203" pitchFamily="34" charset="0"/>
            </a:endParaRPr>
          </a:p>
          <a:p>
            <a:pPr marL="342900" indent="-342900">
              <a:lnSpc>
                <a:spcPct val="110000"/>
              </a:lnSpc>
              <a:spcBef>
                <a:spcPts val="0"/>
              </a:spcBef>
              <a:spcAft>
                <a:spcPts val="1200"/>
              </a:spcAft>
              <a:buClr>
                <a:schemeClr val="accent1"/>
              </a:buClr>
              <a:buSzPct val="70000"/>
              <a:buFont typeface="+mj-lt"/>
              <a:buAutoNum type="arabicPeriod"/>
            </a:pPr>
            <a:r>
              <a:rPr lang="en-US" sz="1600">
                <a:solidFill>
                  <a:srgbClr val="282828"/>
                </a:solidFill>
                <a:latin typeface="Segoe UI" panose="020B0502040204020203" pitchFamily="34" charset="0"/>
                <a:cs typeface="Segoe UI" panose="020B0502040204020203" pitchFamily="34" charset="0"/>
              </a:rPr>
              <a:t>Across the top of your navigation, in the </a:t>
            </a:r>
            <a:r>
              <a:rPr lang="en-US" sz="1600" b="1">
                <a:solidFill>
                  <a:srgbClr val="282828"/>
                </a:solidFill>
                <a:latin typeface="Segoe UI" panose="020B0502040204020203" pitchFamily="34" charset="0"/>
                <a:cs typeface="Segoe UI" panose="020B0502040204020203" pitchFamily="34" charset="0"/>
              </a:rPr>
              <a:t>Search bar</a:t>
            </a:r>
            <a:r>
              <a:rPr lang="en-US" sz="1600">
                <a:solidFill>
                  <a:srgbClr val="282828"/>
                </a:solidFill>
                <a:latin typeface="Segoe UI" panose="020B0502040204020203" pitchFamily="34" charset="0"/>
                <a:cs typeface="Segoe UI" panose="020B0502040204020203" pitchFamily="34" charset="0"/>
              </a:rPr>
              <a:t>, type in related keywords to find what you need. A list of categorized results is displayed with suggested conversations, communities, people and files. </a:t>
            </a:r>
          </a:p>
          <a:p>
            <a:pPr marL="342900" indent="-342900">
              <a:lnSpc>
                <a:spcPct val="110000"/>
              </a:lnSpc>
              <a:spcBef>
                <a:spcPts val="0"/>
              </a:spcBef>
              <a:spcAft>
                <a:spcPts val="1200"/>
              </a:spcAft>
              <a:buClr>
                <a:schemeClr val="accent1"/>
              </a:buClr>
              <a:buSzPct val="70000"/>
              <a:buFont typeface="+mj-lt"/>
              <a:buAutoNum type="arabicPeriod"/>
            </a:pPr>
            <a:r>
              <a:rPr lang="en-US" sz="1600">
                <a:solidFill>
                  <a:srgbClr val="282828"/>
                </a:solidFill>
                <a:latin typeface="Segoe UI" panose="020B0502040204020203" pitchFamily="34" charset="0"/>
                <a:cs typeface="Segoe UI" panose="020B0502040204020203" pitchFamily="34" charset="0"/>
              </a:rPr>
              <a:t>If you don’t see what you’re looking for, click </a:t>
            </a:r>
            <a:r>
              <a:rPr lang="en-US" sz="1600" b="1">
                <a:solidFill>
                  <a:srgbClr val="282828"/>
                </a:solidFill>
                <a:latin typeface="Segoe UI" panose="020B0502040204020203" pitchFamily="34" charset="0"/>
                <a:cs typeface="Segoe UI" panose="020B0502040204020203" pitchFamily="34" charset="0"/>
              </a:rPr>
              <a:t>See all search results</a:t>
            </a:r>
            <a:r>
              <a:rPr lang="en-US" sz="1600">
                <a:solidFill>
                  <a:srgbClr val="282828"/>
                </a:solidFill>
                <a:latin typeface="Segoe UI" panose="020B0502040204020203" pitchFamily="34" charset="0"/>
                <a:cs typeface="Segoe UI" panose="020B0502040204020203" pitchFamily="34" charset="0"/>
              </a:rPr>
              <a:t>. Browse the complete search results, which are categorized by tabs.</a:t>
            </a:r>
          </a:p>
          <a:p>
            <a:pPr marL="342900" indent="-342900">
              <a:lnSpc>
                <a:spcPct val="110000"/>
              </a:lnSpc>
              <a:spcBef>
                <a:spcPts val="0"/>
              </a:spcBef>
              <a:spcAft>
                <a:spcPts val="1200"/>
              </a:spcAft>
              <a:buClr>
                <a:schemeClr val="accent1"/>
              </a:buClr>
              <a:buSzPct val="70000"/>
              <a:buFont typeface="+mj-lt"/>
              <a:buAutoNum type="arabicPeriod"/>
            </a:pPr>
            <a:r>
              <a:rPr lang="en-US" sz="1600">
                <a:solidFill>
                  <a:srgbClr val="282828"/>
                </a:solidFill>
                <a:latin typeface="Segoe UI" panose="020B0502040204020203" pitchFamily="34" charset="0"/>
                <a:cs typeface="Segoe UI" panose="020B0502040204020203" pitchFamily="34" charset="0"/>
              </a:rPr>
              <a:t>You can also search directly in a community by clicking on the Search bar within the community. </a:t>
            </a:r>
          </a:p>
        </p:txBody>
      </p:sp>
      <p:sp>
        <p:nvSpPr>
          <p:cNvPr id="2" name="Title 1">
            <a:extLst>
              <a:ext uri="{FF2B5EF4-FFF2-40B4-BE49-F238E27FC236}">
                <a16:creationId xmlns:a16="http://schemas.microsoft.com/office/drawing/2014/main" id="{97C5B405-C102-4B25-8E73-FEA3753CFB5B}"/>
              </a:ext>
            </a:extLst>
          </p:cNvPr>
          <p:cNvSpPr>
            <a:spLocks noGrp="1"/>
          </p:cNvSpPr>
          <p:nvPr>
            <p:ph type="title" idx="4294967295"/>
          </p:nvPr>
        </p:nvSpPr>
        <p:spPr>
          <a:xfrm>
            <a:off x="293899" y="296863"/>
            <a:ext cx="10724938" cy="1351952"/>
          </a:xfrm>
        </p:spPr>
        <p:txBody>
          <a:bodyPr>
            <a:normAutofit/>
          </a:bodyPr>
          <a:lstStyle/>
          <a:p>
            <a:r>
              <a:rPr lang="en-US">
                <a:solidFill>
                  <a:srgbClr val="282828"/>
                </a:solidFill>
                <a:latin typeface="Segoe UI Semibold" panose="020B0702040204020203" pitchFamily="34" charset="0"/>
                <a:cs typeface="Segoe UI Semibold" panose="020B0702040204020203" pitchFamily="34" charset="0"/>
              </a:rPr>
              <a:t>Search</a:t>
            </a:r>
            <a:r>
              <a:rPr lang="en-US">
                <a:solidFill>
                  <a:srgbClr val="2F2F2F"/>
                </a:solidFill>
                <a:latin typeface="Segoe UI Semibold" panose="020B0702040204020203" pitchFamily="34" charset="0"/>
                <a:cs typeface="Segoe UI Semibold" panose="020B0702040204020203" pitchFamily="34" charset="0"/>
              </a:rPr>
              <a:t> for answers</a:t>
            </a:r>
          </a:p>
        </p:txBody>
      </p:sp>
      <p:pic>
        <p:nvPicPr>
          <p:cNvPr id="4" name="Picture 3">
            <a:extLst>
              <a:ext uri="{FF2B5EF4-FFF2-40B4-BE49-F238E27FC236}">
                <a16:creationId xmlns:a16="http://schemas.microsoft.com/office/drawing/2014/main" id="{4E8790C7-8F1A-4E7A-9F57-902180F91AA1}"/>
              </a:ext>
            </a:extLst>
          </p:cNvPr>
          <p:cNvPicPr>
            <a:picLocks noChangeAspect="1"/>
          </p:cNvPicPr>
          <p:nvPr/>
        </p:nvPicPr>
        <p:blipFill>
          <a:blip r:embed="rId2"/>
          <a:srcRect/>
          <a:stretch/>
        </p:blipFill>
        <p:spPr>
          <a:xfrm>
            <a:off x="7489933" y="1475100"/>
            <a:ext cx="4652643" cy="811533"/>
          </a:xfrm>
          <a:prstGeom prst="rect">
            <a:avLst/>
          </a:prstGeom>
          <a:solidFill>
            <a:srgbClr val="FFFFFF">
              <a:shade val="85000"/>
            </a:srgbClr>
          </a:solidFill>
          <a:ln w="76200" cap="sq">
            <a:solidFill>
              <a:schemeClr val="bg2"/>
            </a:solidFill>
            <a:miter lim="800000"/>
          </a:ln>
          <a:effectLst/>
          <a:scene3d>
            <a:camera prst="orthographicFront"/>
            <a:lightRig rig="twoPt" dir="t">
              <a:rot lat="0" lon="0" rev="7200000"/>
            </a:lightRig>
          </a:scene3d>
          <a:sp3d>
            <a:contourClr>
              <a:srgbClr val="FFFFFF"/>
            </a:contourClr>
          </a:sp3d>
        </p:spPr>
      </p:pic>
      <p:cxnSp>
        <p:nvCxnSpPr>
          <p:cNvPr id="15" name="Straight Arrow Connector 14">
            <a:extLst>
              <a:ext uri="{FF2B5EF4-FFF2-40B4-BE49-F238E27FC236}">
                <a16:creationId xmlns:a16="http://schemas.microsoft.com/office/drawing/2014/main" id="{929AA601-7C28-47E9-AF81-33974978681B}"/>
              </a:ext>
            </a:extLst>
          </p:cNvPr>
          <p:cNvCxnSpPr>
            <a:cxnSpLocks/>
          </p:cNvCxnSpPr>
          <p:nvPr/>
        </p:nvCxnSpPr>
        <p:spPr>
          <a:xfrm>
            <a:off x="7894636" y="3083870"/>
            <a:ext cx="266701" cy="0"/>
          </a:xfrm>
          <a:prstGeom prst="straightConnector1">
            <a:avLst/>
          </a:prstGeom>
          <a:ln w="25400">
            <a:solidFill>
              <a:schemeClr val="accent1"/>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A15A415A-4534-4AC5-A93E-E9974FEED8B5}"/>
              </a:ext>
            </a:extLst>
          </p:cNvPr>
          <p:cNvSpPr/>
          <p:nvPr/>
        </p:nvSpPr>
        <p:spPr bwMode="auto">
          <a:xfrm>
            <a:off x="9388492" y="1322700"/>
            <a:ext cx="304800" cy="304800"/>
          </a:xfrm>
          <a:prstGeom prst="ellipse">
            <a:avLst/>
          </a:prstGeom>
          <a:solidFill>
            <a:schemeClr val="tx2"/>
          </a:solidFill>
          <a:ln w="254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400">
                <a:gradFill>
                  <a:gsLst>
                    <a:gs pos="0">
                      <a:srgbClr val="FFFFFF"/>
                    </a:gs>
                    <a:gs pos="100000">
                      <a:srgbClr val="FFFFFF"/>
                    </a:gs>
                  </a:gsLst>
                  <a:lin ang="5400000" scaled="0"/>
                </a:gradFill>
                <a:latin typeface="+mj-lt"/>
                <a:ea typeface="Segoe UI" pitchFamily="34" charset="0"/>
                <a:cs typeface="Segoe UI" pitchFamily="34" charset="0"/>
              </a:rPr>
              <a:t>1</a:t>
            </a:r>
          </a:p>
        </p:txBody>
      </p:sp>
      <p:sp>
        <p:nvSpPr>
          <p:cNvPr id="14" name="Oval 13">
            <a:extLst>
              <a:ext uri="{FF2B5EF4-FFF2-40B4-BE49-F238E27FC236}">
                <a16:creationId xmlns:a16="http://schemas.microsoft.com/office/drawing/2014/main" id="{D5C36674-330B-4E35-A227-47632041BEB4}"/>
              </a:ext>
            </a:extLst>
          </p:cNvPr>
          <p:cNvSpPr/>
          <p:nvPr/>
        </p:nvSpPr>
        <p:spPr bwMode="auto">
          <a:xfrm>
            <a:off x="7260935" y="2930496"/>
            <a:ext cx="304800" cy="304800"/>
          </a:xfrm>
          <a:prstGeom prst="ellipse">
            <a:avLst/>
          </a:prstGeom>
          <a:solidFill>
            <a:schemeClr val="tx2"/>
          </a:solidFill>
          <a:ln w="254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400">
                <a:gradFill>
                  <a:gsLst>
                    <a:gs pos="0">
                      <a:srgbClr val="FFFFFF"/>
                    </a:gs>
                    <a:gs pos="100000">
                      <a:srgbClr val="FFFFFF"/>
                    </a:gs>
                  </a:gsLst>
                  <a:lin ang="5400000" scaled="0"/>
                </a:gradFill>
                <a:latin typeface="+mj-lt"/>
                <a:ea typeface="Segoe UI" pitchFamily="34" charset="0"/>
                <a:cs typeface="Segoe UI" pitchFamily="34" charset="0"/>
              </a:rPr>
              <a:t>3</a:t>
            </a:r>
          </a:p>
        </p:txBody>
      </p:sp>
      <p:cxnSp>
        <p:nvCxnSpPr>
          <p:cNvPr id="12" name="Straight Connector 11">
            <a:extLst>
              <a:ext uri="{FF2B5EF4-FFF2-40B4-BE49-F238E27FC236}">
                <a16:creationId xmlns:a16="http://schemas.microsoft.com/office/drawing/2014/main" id="{05C7B44B-BE43-4CEA-8782-A026C65E49EF}"/>
              </a:ext>
            </a:extLst>
          </p:cNvPr>
          <p:cNvCxnSpPr>
            <a:cxnSpLocks/>
          </p:cNvCxnSpPr>
          <p:nvPr/>
        </p:nvCxnSpPr>
        <p:spPr>
          <a:xfrm>
            <a:off x="457200" y="5478462"/>
            <a:ext cx="62182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6BDB7A53-101F-427B-975C-9B09E7FC707E}"/>
              </a:ext>
            </a:extLst>
          </p:cNvPr>
          <p:cNvSpPr/>
          <p:nvPr/>
        </p:nvSpPr>
        <p:spPr>
          <a:xfrm>
            <a:off x="407951" y="5588547"/>
            <a:ext cx="6216650" cy="667875"/>
          </a:xfrm>
          <a:prstGeom prst="rect">
            <a:avLst/>
          </a:prstGeom>
        </p:spPr>
        <p:txBody>
          <a:bodyPr>
            <a:spAutoFit/>
          </a:bodyPr>
          <a:lstStyle/>
          <a:p>
            <a:pPr>
              <a:lnSpc>
                <a:spcPct val="110000"/>
              </a:lnSpc>
            </a:pPr>
            <a:r>
              <a:rPr lang="en-US" sz="1600">
                <a:solidFill>
                  <a:schemeClr val="accent1"/>
                </a:solidFill>
                <a:latin typeface="Segoe UI" panose="020B0502040204020203" pitchFamily="34" charset="0"/>
                <a:cs typeface="Segoe UI" panose="020B0502040204020203" pitchFamily="34" charset="0"/>
              </a:rPr>
              <a:t>Yammer connects you with the information you’re looking for and others who have similar questions</a:t>
            </a:r>
            <a:r>
              <a:rPr lang="en-US">
                <a:solidFill>
                  <a:srgbClr val="2F2F2F"/>
                </a:solidFill>
                <a:latin typeface="Segoe UI" panose="020B0502040204020203" pitchFamily="34" charset="0"/>
                <a:cs typeface="Segoe UI" panose="020B0502040204020203" pitchFamily="34" charset="0"/>
              </a:rPr>
              <a:t>.</a:t>
            </a:r>
            <a:endParaRPr lang="en-US">
              <a:solidFill>
                <a:schemeClr val="accent1"/>
              </a:solidFill>
              <a:latin typeface="Segoe UI" panose="020B0502040204020203" pitchFamily="34" charset="0"/>
              <a:cs typeface="Segoe UI" panose="020B0502040204020203" pitchFamily="34" charset="0"/>
            </a:endParaRPr>
          </a:p>
        </p:txBody>
      </p:sp>
      <p:pic>
        <p:nvPicPr>
          <p:cNvPr id="19" name="Picture 18">
            <a:extLst>
              <a:ext uri="{FF2B5EF4-FFF2-40B4-BE49-F238E27FC236}">
                <a16:creationId xmlns:a16="http://schemas.microsoft.com/office/drawing/2014/main" id="{5339D3DE-AAF7-4EE6-936E-B5CF518EE744}"/>
              </a:ext>
            </a:extLst>
          </p:cNvPr>
          <p:cNvPicPr>
            <a:picLocks noChangeAspect="1"/>
          </p:cNvPicPr>
          <p:nvPr/>
        </p:nvPicPr>
        <p:blipFill>
          <a:blip r:embed="rId3"/>
          <a:srcRect/>
          <a:stretch/>
        </p:blipFill>
        <p:spPr>
          <a:xfrm>
            <a:off x="7781680" y="2957996"/>
            <a:ext cx="4167433" cy="3276532"/>
          </a:xfrm>
          <a:prstGeom prst="rect">
            <a:avLst/>
          </a:prstGeom>
          <a:solidFill>
            <a:srgbClr val="FFFFFF">
              <a:shade val="85000"/>
            </a:srgbClr>
          </a:solidFill>
          <a:ln w="88900" cap="sq">
            <a:solidFill>
              <a:schemeClr val="bg2"/>
            </a:solidFill>
            <a:miter lim="800000"/>
          </a:ln>
          <a:effectLst/>
          <a:scene3d>
            <a:camera prst="orthographicFront"/>
            <a:lightRig rig="twoPt" dir="t">
              <a:rot lat="0" lon="0" rev="7200000"/>
            </a:lightRig>
          </a:scene3d>
          <a:sp3d>
            <a:contourClr>
              <a:srgbClr val="FFFFFF"/>
            </a:contourClr>
          </a:sp3d>
        </p:spPr>
      </p:pic>
    </p:spTree>
    <p:extLst>
      <p:ext uri="{BB962C8B-B14F-4D97-AF65-F5344CB8AC3E}">
        <p14:creationId xmlns:p14="http://schemas.microsoft.com/office/powerpoint/2010/main" val="569438971"/>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1CE141D-A564-4E1C-85B2-C489A09CB1A5}"/>
              </a:ext>
            </a:extLst>
          </p:cNvPr>
          <p:cNvSpPr>
            <a:spLocks noGrp="1"/>
          </p:cNvSpPr>
          <p:nvPr>
            <p:ph idx="4294967295"/>
          </p:nvPr>
        </p:nvSpPr>
        <p:spPr>
          <a:xfrm>
            <a:off x="287337" y="1211263"/>
            <a:ext cx="6616700" cy="4808684"/>
          </a:xfrm>
        </p:spPr>
        <p:txBody>
          <a:bodyPr vert="horz" wrap="square" lIns="146304" tIns="91440" rIns="146304" bIns="91440" rtlCol="0" anchor="t">
            <a:noAutofit/>
          </a:bodyPr>
          <a:lstStyle/>
          <a:p>
            <a:pPr marL="0" indent="0">
              <a:lnSpc>
                <a:spcPct val="110000"/>
              </a:lnSpc>
              <a:spcBef>
                <a:spcPts val="0"/>
              </a:spcBef>
              <a:spcAft>
                <a:spcPts val="600"/>
              </a:spcAft>
              <a:buNone/>
            </a:pPr>
            <a:r>
              <a:rPr lang="en-US" sz="1600">
                <a:solidFill>
                  <a:srgbClr val="282828"/>
                </a:solidFill>
                <a:latin typeface="Segoe UI Semibold" panose="020B0702040204020203" pitchFamily="34" charset="0"/>
                <a:cs typeface="Segoe UI Semibold" panose="020B0702040204020203" pitchFamily="34" charset="0"/>
              </a:rPr>
              <a:t>Groups are a great way to stay informed about a topic or collaborate with communities of people. Some communities are public and easy to join, while others are private and require approval.</a:t>
            </a:r>
            <a:br>
              <a:rPr lang="en-US" sz="1600">
                <a:solidFill>
                  <a:schemeClr val="tx1"/>
                </a:solidFill>
                <a:latin typeface="Segoe UI Semibold" panose="020B0702040204020203" pitchFamily="34" charset="0"/>
                <a:cs typeface="Segoe UI Semibold" panose="020B0702040204020203" pitchFamily="34" charset="0"/>
              </a:rPr>
            </a:br>
            <a:endParaRPr lang="en-US" sz="1600">
              <a:solidFill>
                <a:schemeClr val="tx1"/>
              </a:solidFill>
              <a:latin typeface="Segoe UI Semibold" panose="020B0702040204020203" pitchFamily="34" charset="0"/>
              <a:cs typeface="Segoe UI Semibold" panose="020B0702040204020203" pitchFamily="34" charset="0"/>
            </a:endParaRPr>
          </a:p>
          <a:p>
            <a:pPr marL="524586" indent="-524586">
              <a:lnSpc>
                <a:spcPct val="110000"/>
              </a:lnSpc>
              <a:spcBef>
                <a:spcPts val="0"/>
              </a:spcBef>
              <a:spcAft>
                <a:spcPts val="1200"/>
              </a:spcAft>
              <a:buFont typeface="+mj-lt"/>
              <a:buAutoNum type="arabicPeriod"/>
            </a:pPr>
            <a:r>
              <a:rPr lang="en-US" sz="1600">
                <a:solidFill>
                  <a:srgbClr val="282828"/>
                </a:solidFill>
                <a:latin typeface="Segoe UI" panose="020B0502040204020203" pitchFamily="34" charset="0"/>
                <a:cs typeface="Segoe UI" panose="020B0502040204020203" pitchFamily="34" charset="0"/>
              </a:rPr>
              <a:t>On the left navigation, click </a:t>
            </a:r>
            <a:r>
              <a:rPr lang="en-US" sz="1600" b="1">
                <a:solidFill>
                  <a:srgbClr val="282828"/>
                </a:solidFill>
                <a:latin typeface="Segoe UI" panose="020B0502040204020203" pitchFamily="34" charset="0"/>
                <a:cs typeface="Segoe UI" panose="020B0502040204020203" pitchFamily="34" charset="0"/>
              </a:rPr>
              <a:t>Discover Communities</a:t>
            </a:r>
            <a:r>
              <a:rPr lang="en-US" sz="1600">
                <a:solidFill>
                  <a:srgbClr val="282828"/>
                </a:solidFill>
                <a:latin typeface="Segoe UI" panose="020B0502040204020203" pitchFamily="34" charset="0"/>
                <a:cs typeface="Segoe UI" panose="020B0502040204020203" pitchFamily="34" charset="0"/>
              </a:rPr>
              <a:t>.</a:t>
            </a:r>
            <a:endParaRPr lang="en-US" sz="1600" b="1">
              <a:solidFill>
                <a:srgbClr val="282828"/>
              </a:solidFill>
              <a:latin typeface="Segoe UI" panose="020B0502040204020203" pitchFamily="34" charset="0"/>
              <a:cs typeface="Segoe UI" panose="020B0502040204020203" pitchFamily="34" charset="0"/>
            </a:endParaRPr>
          </a:p>
          <a:p>
            <a:pPr marL="524586" indent="-524586">
              <a:lnSpc>
                <a:spcPct val="110000"/>
              </a:lnSpc>
              <a:spcBef>
                <a:spcPts val="0"/>
              </a:spcBef>
              <a:spcAft>
                <a:spcPts val="1200"/>
              </a:spcAft>
              <a:buFont typeface="+mj-lt"/>
              <a:buAutoNum type="arabicPeriod"/>
            </a:pPr>
            <a:r>
              <a:rPr lang="en-US" sz="1600">
                <a:solidFill>
                  <a:srgbClr val="282828"/>
                </a:solidFill>
                <a:latin typeface="Segoe UI" panose="020B0502040204020203" pitchFamily="34" charset="0"/>
                <a:cs typeface="Segoe UI" panose="020B0502040204020203" pitchFamily="34" charset="0"/>
              </a:rPr>
              <a:t>Browse or use </a:t>
            </a:r>
            <a:r>
              <a:rPr lang="en-US" sz="1600" b="1">
                <a:solidFill>
                  <a:srgbClr val="282828"/>
                </a:solidFill>
                <a:latin typeface="Segoe UI" panose="020B0502040204020203" pitchFamily="34" charset="0"/>
                <a:cs typeface="Segoe UI" panose="020B0502040204020203" pitchFamily="34" charset="0"/>
              </a:rPr>
              <a:t>Search</a:t>
            </a:r>
            <a:r>
              <a:rPr lang="en-US" sz="1600">
                <a:solidFill>
                  <a:srgbClr val="282828"/>
                </a:solidFill>
                <a:latin typeface="Segoe UI" panose="020B0502040204020203" pitchFamily="34" charset="0"/>
                <a:cs typeface="Segoe UI" panose="020B0502040204020203" pitchFamily="34" charset="0"/>
              </a:rPr>
              <a:t> to find communities. </a:t>
            </a:r>
          </a:p>
          <a:p>
            <a:pPr marL="914400" lvl="1" indent="-342900">
              <a:spcAft>
                <a:spcPts val="1200"/>
              </a:spcAft>
            </a:pPr>
            <a:r>
              <a:rPr lang="en-US" sz="1600">
                <a:solidFill>
                  <a:srgbClr val="282828"/>
                </a:solidFill>
              </a:rPr>
              <a:t>Read through descriptions, scroll through the feed, or look at members to figure out if the community is relevant to you.</a:t>
            </a:r>
          </a:p>
          <a:p>
            <a:pPr marL="914400" lvl="1" indent="-342900">
              <a:spcAft>
                <a:spcPts val="1200"/>
              </a:spcAft>
            </a:pPr>
            <a:r>
              <a:rPr lang="en-US" sz="1600">
                <a:solidFill>
                  <a:srgbClr val="282828"/>
                </a:solidFill>
              </a:rPr>
              <a:t>You are automatically part of the All Company community.</a:t>
            </a:r>
          </a:p>
          <a:p>
            <a:pPr marL="524586" indent="-524586">
              <a:lnSpc>
                <a:spcPct val="110000"/>
              </a:lnSpc>
              <a:spcBef>
                <a:spcPts val="0"/>
              </a:spcBef>
              <a:spcAft>
                <a:spcPts val="1200"/>
              </a:spcAft>
              <a:buFont typeface="+mj-lt"/>
              <a:buAutoNum type="arabicPeriod"/>
            </a:pPr>
            <a:r>
              <a:rPr lang="en-US" sz="1600">
                <a:solidFill>
                  <a:srgbClr val="282828"/>
                </a:solidFill>
                <a:latin typeface="Segoe UI" panose="020B0502040204020203" pitchFamily="34" charset="0"/>
                <a:cs typeface="Segoe UI" panose="020B0502040204020203" pitchFamily="34" charset="0"/>
              </a:rPr>
              <a:t>Click </a:t>
            </a:r>
            <a:r>
              <a:rPr lang="en-US" sz="1600" b="1">
                <a:solidFill>
                  <a:srgbClr val="282828"/>
                </a:solidFill>
                <a:latin typeface="Segoe UI" panose="020B0502040204020203" pitchFamily="34" charset="0"/>
                <a:cs typeface="Segoe UI" panose="020B0502040204020203" pitchFamily="34" charset="0"/>
              </a:rPr>
              <a:t>+ Join </a:t>
            </a:r>
            <a:r>
              <a:rPr lang="en-US" sz="1600">
                <a:solidFill>
                  <a:srgbClr val="282828"/>
                </a:solidFill>
                <a:latin typeface="Segoe UI" panose="020B0502040204020203" pitchFamily="34" charset="0"/>
                <a:cs typeface="Segoe UI" panose="020B0502040204020203" pitchFamily="34" charset="0"/>
              </a:rPr>
              <a:t>when you find a community that interests you.  </a:t>
            </a:r>
          </a:p>
          <a:p>
            <a:pPr marL="914400" lvl="1" indent="-342900">
              <a:spcAft>
                <a:spcPts val="1200"/>
              </a:spcAft>
              <a:tabLst>
                <a:tab pos="800100" algn="l"/>
              </a:tabLst>
            </a:pPr>
            <a:r>
              <a:rPr lang="en-US" sz="1600">
                <a:solidFill>
                  <a:srgbClr val="282828"/>
                </a:solidFill>
              </a:rPr>
              <a:t>If the community is public, you will be instantly added to it; if it is private, the community administrator will need to approve your join request.</a:t>
            </a:r>
          </a:p>
          <a:p>
            <a:pPr marL="571500" lvl="1" indent="0">
              <a:spcAft>
                <a:spcPts val="1200"/>
              </a:spcAft>
              <a:buNone/>
              <a:tabLst>
                <a:tab pos="800100" algn="l"/>
              </a:tabLst>
            </a:pPr>
            <a:endParaRPr lang="en-US" sz="1600">
              <a:solidFill>
                <a:schemeClr val="tx1"/>
              </a:solidFill>
            </a:endParaRPr>
          </a:p>
          <a:p>
            <a:pPr marL="0" indent="0">
              <a:lnSpc>
                <a:spcPct val="110000"/>
              </a:lnSpc>
              <a:spcBef>
                <a:spcPts val="0"/>
              </a:spcBef>
              <a:spcAft>
                <a:spcPts val="600"/>
              </a:spcAft>
              <a:buNone/>
            </a:pPr>
            <a:r>
              <a:rPr lang="en-US" sz="1600">
                <a:solidFill>
                  <a:srgbClr val="0078D4"/>
                </a:solidFill>
                <a:latin typeface="+mn-lt"/>
                <a:cs typeface="Segoe UI Semibold" panose="020B0702040204020203" pitchFamily="34" charset="0"/>
              </a:rPr>
              <a:t>All communities you are a member of will appear in the left navigation pane. You can favorite up to 10 of your communities. </a:t>
            </a:r>
            <a:endParaRPr lang="en-US" sz="1600">
              <a:solidFill>
                <a:srgbClr val="2F2F2F"/>
              </a:solidFill>
            </a:endParaRPr>
          </a:p>
        </p:txBody>
      </p:sp>
      <p:sp>
        <p:nvSpPr>
          <p:cNvPr id="4" name="Title 3">
            <a:extLst>
              <a:ext uri="{FF2B5EF4-FFF2-40B4-BE49-F238E27FC236}">
                <a16:creationId xmlns:a16="http://schemas.microsoft.com/office/drawing/2014/main" id="{6EC468E9-F4A3-40F7-8C3C-2B472954D994}"/>
              </a:ext>
            </a:extLst>
          </p:cNvPr>
          <p:cNvSpPr>
            <a:spLocks noGrp="1"/>
          </p:cNvSpPr>
          <p:nvPr>
            <p:ph type="title" idx="4294967295"/>
          </p:nvPr>
        </p:nvSpPr>
        <p:spPr>
          <a:xfrm>
            <a:off x="293899" y="296863"/>
            <a:ext cx="6762538" cy="914400"/>
          </a:xfrm>
        </p:spPr>
        <p:txBody>
          <a:bodyPr>
            <a:normAutofit fontScale="90000"/>
          </a:bodyPr>
          <a:lstStyle/>
          <a:p>
            <a:r>
              <a:rPr lang="en-US">
                <a:solidFill>
                  <a:srgbClr val="282828"/>
                </a:solidFill>
                <a:latin typeface="Segoe UI Semibold" panose="020B0702040204020203" pitchFamily="34" charset="0"/>
                <a:cs typeface="Segoe UI Semibold" panose="020B0702040204020203" pitchFamily="34" charset="0"/>
              </a:rPr>
              <a:t>Join</a:t>
            </a:r>
            <a:r>
              <a:rPr lang="en-US">
                <a:solidFill>
                  <a:srgbClr val="2F2F2F"/>
                </a:solidFill>
                <a:latin typeface="Segoe UI Semibold" panose="020B0702040204020203" pitchFamily="34" charset="0"/>
                <a:cs typeface="Segoe UI Semibold" panose="020B0702040204020203" pitchFamily="34" charset="0"/>
              </a:rPr>
              <a:t> an existing community</a:t>
            </a:r>
          </a:p>
        </p:txBody>
      </p:sp>
      <p:cxnSp>
        <p:nvCxnSpPr>
          <p:cNvPr id="7" name="Straight Connector 6">
            <a:extLst>
              <a:ext uri="{FF2B5EF4-FFF2-40B4-BE49-F238E27FC236}">
                <a16:creationId xmlns:a16="http://schemas.microsoft.com/office/drawing/2014/main" id="{1B7FA9FE-B93B-440F-8052-79699DEE07AC}"/>
              </a:ext>
            </a:extLst>
          </p:cNvPr>
          <p:cNvCxnSpPr>
            <a:cxnSpLocks/>
          </p:cNvCxnSpPr>
          <p:nvPr/>
        </p:nvCxnSpPr>
        <p:spPr>
          <a:xfrm>
            <a:off x="447134" y="5864834"/>
            <a:ext cx="612391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FFD164CE-259D-4986-BFA4-92D7D35DE5AB}"/>
              </a:ext>
            </a:extLst>
          </p:cNvPr>
          <p:cNvPicPr>
            <a:picLocks noChangeAspect="1"/>
          </p:cNvPicPr>
          <p:nvPr/>
        </p:nvPicPr>
        <p:blipFill>
          <a:blip r:embed="rId3"/>
          <a:srcRect/>
          <a:stretch/>
        </p:blipFill>
        <p:spPr>
          <a:xfrm>
            <a:off x="7428792" y="1540445"/>
            <a:ext cx="1955101" cy="316143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contourClr>
              <a:srgbClr val="FFFFFF"/>
            </a:contourClr>
          </a:sp3d>
        </p:spPr>
      </p:pic>
      <p:pic>
        <p:nvPicPr>
          <p:cNvPr id="6" name="Picture 5">
            <a:extLst>
              <a:ext uri="{FF2B5EF4-FFF2-40B4-BE49-F238E27FC236}">
                <a16:creationId xmlns:a16="http://schemas.microsoft.com/office/drawing/2014/main" id="{42567A75-C563-4715-871C-D7E6058D0D14}"/>
              </a:ext>
            </a:extLst>
          </p:cNvPr>
          <p:cNvPicPr>
            <a:picLocks noChangeAspect="1"/>
          </p:cNvPicPr>
          <p:nvPr/>
        </p:nvPicPr>
        <p:blipFill rotWithShape="1">
          <a:blip r:embed="rId4"/>
          <a:srcRect/>
          <a:stretch/>
        </p:blipFill>
        <p:spPr>
          <a:xfrm>
            <a:off x="9120754" y="977170"/>
            <a:ext cx="2757582" cy="3335457"/>
          </a:xfrm>
          <a:prstGeom prst="rect">
            <a:avLst/>
          </a:prstGeom>
          <a:ln w="76200">
            <a:solidFill>
              <a:schemeClr val="bg1">
                <a:lumMod val="85000"/>
              </a:schemeClr>
            </a:solidFill>
            <a:miter lim="800000"/>
          </a:ln>
        </p:spPr>
      </p:pic>
      <p:sp>
        <p:nvSpPr>
          <p:cNvPr id="9" name="Oval 8">
            <a:extLst>
              <a:ext uri="{FF2B5EF4-FFF2-40B4-BE49-F238E27FC236}">
                <a16:creationId xmlns:a16="http://schemas.microsoft.com/office/drawing/2014/main" id="{0A2E799D-81A6-40BF-B611-2E1BDB1099AA}"/>
              </a:ext>
            </a:extLst>
          </p:cNvPr>
          <p:cNvSpPr/>
          <p:nvPr/>
        </p:nvSpPr>
        <p:spPr bwMode="auto">
          <a:xfrm>
            <a:off x="11194316" y="1058863"/>
            <a:ext cx="304800" cy="304800"/>
          </a:xfrm>
          <a:prstGeom prst="ellipse">
            <a:avLst/>
          </a:prstGeom>
          <a:solidFill>
            <a:schemeClr val="tx2"/>
          </a:solidFill>
          <a:ln w="254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400">
                <a:gradFill>
                  <a:gsLst>
                    <a:gs pos="0">
                      <a:srgbClr val="FFFFFF"/>
                    </a:gs>
                    <a:gs pos="100000">
                      <a:srgbClr val="FFFFFF"/>
                    </a:gs>
                  </a:gsLst>
                  <a:lin ang="5400000" scaled="0"/>
                </a:gradFill>
                <a:latin typeface="+mj-lt"/>
                <a:ea typeface="Segoe UI" pitchFamily="34" charset="0"/>
                <a:cs typeface="Segoe UI" pitchFamily="34" charset="0"/>
              </a:rPr>
              <a:t>2</a:t>
            </a:r>
          </a:p>
        </p:txBody>
      </p:sp>
      <p:sp>
        <p:nvSpPr>
          <p:cNvPr id="13" name="Oval 12">
            <a:extLst>
              <a:ext uri="{FF2B5EF4-FFF2-40B4-BE49-F238E27FC236}">
                <a16:creationId xmlns:a16="http://schemas.microsoft.com/office/drawing/2014/main" id="{6FC6E7AD-1A50-4220-9C77-C79DA6AC44A3}"/>
              </a:ext>
            </a:extLst>
          </p:cNvPr>
          <p:cNvSpPr/>
          <p:nvPr/>
        </p:nvSpPr>
        <p:spPr bwMode="auto">
          <a:xfrm>
            <a:off x="10549176" y="3497262"/>
            <a:ext cx="304800" cy="304800"/>
          </a:xfrm>
          <a:prstGeom prst="ellipse">
            <a:avLst/>
          </a:prstGeom>
          <a:solidFill>
            <a:schemeClr val="tx2"/>
          </a:solidFill>
          <a:ln w="254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400">
                <a:gradFill>
                  <a:gsLst>
                    <a:gs pos="0">
                      <a:srgbClr val="FFFFFF"/>
                    </a:gs>
                    <a:gs pos="100000">
                      <a:srgbClr val="FFFFFF"/>
                    </a:gs>
                  </a:gsLst>
                  <a:lin ang="5400000" scaled="0"/>
                </a:gradFill>
                <a:latin typeface="+mj-lt"/>
                <a:ea typeface="Segoe UI" pitchFamily="34" charset="0"/>
                <a:cs typeface="Segoe UI" pitchFamily="34" charset="0"/>
              </a:rPr>
              <a:t>3</a:t>
            </a:r>
          </a:p>
        </p:txBody>
      </p:sp>
      <p:sp>
        <p:nvSpPr>
          <p:cNvPr id="11" name="Oval 10">
            <a:extLst>
              <a:ext uri="{FF2B5EF4-FFF2-40B4-BE49-F238E27FC236}">
                <a16:creationId xmlns:a16="http://schemas.microsoft.com/office/drawing/2014/main" id="{B8009EB5-7857-4CE8-8E52-51EC9E5DB7FC}"/>
              </a:ext>
            </a:extLst>
          </p:cNvPr>
          <p:cNvSpPr/>
          <p:nvPr/>
        </p:nvSpPr>
        <p:spPr bwMode="auto">
          <a:xfrm>
            <a:off x="7475446" y="4335672"/>
            <a:ext cx="304800" cy="304800"/>
          </a:xfrm>
          <a:prstGeom prst="ellipse">
            <a:avLst/>
          </a:prstGeom>
          <a:solidFill>
            <a:schemeClr val="tx2"/>
          </a:solidFill>
          <a:ln w="254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400">
                <a:gradFill>
                  <a:gsLst>
                    <a:gs pos="0">
                      <a:srgbClr val="FFFFFF"/>
                    </a:gs>
                    <a:gs pos="100000">
                      <a:srgbClr val="FFFFFF"/>
                    </a:gs>
                  </a:gsLst>
                  <a:lin ang="5400000" scaled="0"/>
                </a:gradFill>
                <a:latin typeface="+mj-lt"/>
                <a:ea typeface="Segoe UI" pitchFamily="34" charset="0"/>
                <a:cs typeface="Segoe UI" pitchFamily="34" charset="0"/>
              </a:rPr>
              <a:t>1</a:t>
            </a:r>
          </a:p>
        </p:txBody>
      </p:sp>
    </p:spTree>
    <p:extLst>
      <p:ext uri="{BB962C8B-B14F-4D97-AF65-F5344CB8AC3E}">
        <p14:creationId xmlns:p14="http://schemas.microsoft.com/office/powerpoint/2010/main" val="18668323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29DE0-6FC5-461E-928C-E36DE7877B4F}"/>
              </a:ext>
            </a:extLst>
          </p:cNvPr>
          <p:cNvSpPr>
            <a:spLocks noGrp="1"/>
          </p:cNvSpPr>
          <p:nvPr>
            <p:ph type="title" idx="4294967295"/>
          </p:nvPr>
        </p:nvSpPr>
        <p:spPr>
          <a:xfrm>
            <a:off x="293899" y="201496"/>
            <a:ext cx="10724938" cy="1351952"/>
          </a:xfrm>
        </p:spPr>
        <p:txBody>
          <a:bodyPr>
            <a:normAutofit/>
          </a:bodyPr>
          <a:lstStyle/>
          <a:p>
            <a:r>
              <a:rPr lang="en-US">
                <a:solidFill>
                  <a:srgbClr val="282828"/>
                </a:solidFill>
              </a:rPr>
              <a:t>Create a new community</a:t>
            </a:r>
          </a:p>
        </p:txBody>
      </p:sp>
      <p:sp>
        <p:nvSpPr>
          <p:cNvPr id="3" name="Content Placeholder 2">
            <a:extLst>
              <a:ext uri="{FF2B5EF4-FFF2-40B4-BE49-F238E27FC236}">
                <a16:creationId xmlns:a16="http://schemas.microsoft.com/office/drawing/2014/main" id="{966BB2AA-AEAA-49D6-8E66-CCDEE992FDC2}"/>
              </a:ext>
            </a:extLst>
          </p:cNvPr>
          <p:cNvSpPr>
            <a:spLocks noGrp="1"/>
          </p:cNvSpPr>
          <p:nvPr>
            <p:ph idx="4294967295"/>
          </p:nvPr>
        </p:nvSpPr>
        <p:spPr>
          <a:xfrm>
            <a:off x="274637" y="1212851"/>
            <a:ext cx="6553200" cy="4113212"/>
          </a:xfrm>
        </p:spPr>
        <p:txBody>
          <a:bodyPr>
            <a:noAutofit/>
          </a:bodyPr>
          <a:lstStyle/>
          <a:p>
            <a:pPr marL="0" indent="0">
              <a:lnSpc>
                <a:spcPct val="110000"/>
              </a:lnSpc>
              <a:spcBef>
                <a:spcPts val="0"/>
              </a:spcBef>
              <a:spcAft>
                <a:spcPts val="600"/>
              </a:spcAft>
              <a:buNone/>
            </a:pPr>
            <a:r>
              <a:rPr lang="en-US" sz="1600">
                <a:solidFill>
                  <a:srgbClr val="282828"/>
                </a:solidFill>
                <a:latin typeface="Segoe UI" panose="020B0502040204020203" pitchFamily="34" charset="0"/>
                <a:cs typeface="Segoe UI" panose="020B0502040204020203" pitchFamily="34" charset="0"/>
              </a:rPr>
              <a:t>Don’t see a community for your interest, or want to create a community for a new initiative? Start a new community and customize it for your members.  </a:t>
            </a:r>
            <a:br>
              <a:rPr lang="en-US" sz="1600">
                <a:solidFill>
                  <a:srgbClr val="282828"/>
                </a:solidFill>
                <a:latin typeface="Segoe UI" panose="020B0502040204020203" pitchFamily="34" charset="0"/>
                <a:cs typeface="Segoe UI" panose="020B0502040204020203" pitchFamily="34" charset="0"/>
              </a:rPr>
            </a:br>
            <a:endParaRPr lang="en-US" sz="1600">
              <a:solidFill>
                <a:srgbClr val="282828"/>
              </a:solidFill>
              <a:latin typeface="Segoe UI" panose="020B0502040204020203" pitchFamily="34" charset="0"/>
              <a:cs typeface="Segoe UI" panose="020B0502040204020203" pitchFamily="34" charset="0"/>
            </a:endParaRPr>
          </a:p>
          <a:p>
            <a:pPr marL="524586" indent="-524586">
              <a:lnSpc>
                <a:spcPct val="110000"/>
              </a:lnSpc>
              <a:spcBef>
                <a:spcPts val="0"/>
              </a:spcBef>
              <a:spcAft>
                <a:spcPts val="1200"/>
              </a:spcAft>
              <a:buFont typeface="+mj-lt"/>
              <a:buAutoNum type="arabicPeriod"/>
            </a:pPr>
            <a:r>
              <a:rPr lang="en-US" sz="1600">
                <a:solidFill>
                  <a:srgbClr val="282828"/>
                </a:solidFill>
                <a:latin typeface="Segoe UI" panose="020B0502040204020203" pitchFamily="34" charset="0"/>
                <a:cs typeface="Segoe UI" panose="020B0502040204020203" pitchFamily="34" charset="0"/>
              </a:rPr>
              <a:t>In the left navigation, click the</a:t>
            </a:r>
            <a:r>
              <a:rPr lang="en-US" sz="1600" b="1">
                <a:solidFill>
                  <a:srgbClr val="282828"/>
                </a:solidFill>
                <a:latin typeface="Segoe UI" panose="020B0502040204020203" pitchFamily="34" charset="0"/>
                <a:cs typeface="Segoe UI" panose="020B0502040204020203" pitchFamily="34" charset="0"/>
              </a:rPr>
              <a:t> + sign.</a:t>
            </a:r>
          </a:p>
          <a:p>
            <a:pPr marL="524586" indent="-524586">
              <a:lnSpc>
                <a:spcPct val="110000"/>
              </a:lnSpc>
              <a:spcBef>
                <a:spcPts val="0"/>
              </a:spcBef>
              <a:spcAft>
                <a:spcPts val="1200"/>
              </a:spcAft>
              <a:buFont typeface="+mj-lt"/>
              <a:buAutoNum type="arabicPeriod"/>
            </a:pPr>
            <a:r>
              <a:rPr lang="en-US" sz="1600">
                <a:solidFill>
                  <a:srgbClr val="282828"/>
                </a:solidFill>
                <a:latin typeface="Segoe UI" panose="020B0502040204020203" pitchFamily="34" charset="0"/>
                <a:cs typeface="Segoe UI" panose="020B0502040204020203" pitchFamily="34" charset="0"/>
              </a:rPr>
              <a:t>Select the community type (</a:t>
            </a:r>
            <a:r>
              <a:rPr lang="en-US" sz="1600" b="1">
                <a:solidFill>
                  <a:srgbClr val="282828"/>
                </a:solidFill>
                <a:latin typeface="Segoe UI" panose="020B0502040204020203" pitchFamily="34" charset="0"/>
                <a:cs typeface="Segoe UI" panose="020B0502040204020203" pitchFamily="34" charset="0"/>
              </a:rPr>
              <a:t>Internal </a:t>
            </a:r>
            <a:r>
              <a:rPr lang="en-US" sz="1600">
                <a:solidFill>
                  <a:srgbClr val="282828"/>
                </a:solidFill>
                <a:latin typeface="Segoe UI" panose="020B0502040204020203" pitchFamily="34" charset="0"/>
                <a:cs typeface="Segoe UI" panose="020B0502040204020203" pitchFamily="34" charset="0"/>
              </a:rPr>
              <a:t>or</a:t>
            </a:r>
            <a:r>
              <a:rPr lang="en-US" sz="1600" b="1">
                <a:solidFill>
                  <a:srgbClr val="282828"/>
                </a:solidFill>
                <a:latin typeface="Segoe UI" panose="020B0502040204020203" pitchFamily="34" charset="0"/>
                <a:cs typeface="Segoe UI" panose="020B0502040204020203" pitchFamily="34" charset="0"/>
              </a:rPr>
              <a:t> External</a:t>
            </a:r>
            <a:r>
              <a:rPr lang="en-US" sz="1600">
                <a:solidFill>
                  <a:srgbClr val="282828"/>
                </a:solidFill>
                <a:latin typeface="Segoe UI" panose="020B0502040204020203" pitchFamily="34" charset="0"/>
                <a:cs typeface="Segoe UI" panose="020B0502040204020203" pitchFamily="34" charset="0"/>
              </a:rPr>
              <a:t>), type </a:t>
            </a:r>
            <a:r>
              <a:rPr lang="en-US" sz="1600" b="1">
                <a:solidFill>
                  <a:srgbClr val="282828"/>
                </a:solidFill>
                <a:latin typeface="Segoe UI" panose="020B0502040204020203" pitchFamily="34" charset="0"/>
                <a:cs typeface="Segoe UI" panose="020B0502040204020203" pitchFamily="34" charset="0"/>
              </a:rPr>
              <a:t>Community</a:t>
            </a:r>
            <a:r>
              <a:rPr lang="en-US" sz="1600">
                <a:solidFill>
                  <a:srgbClr val="282828"/>
                </a:solidFill>
                <a:latin typeface="Segoe UI" panose="020B0502040204020203" pitchFamily="34" charset="0"/>
                <a:cs typeface="Segoe UI" panose="020B0502040204020203" pitchFamily="34" charset="0"/>
              </a:rPr>
              <a:t> </a:t>
            </a:r>
            <a:r>
              <a:rPr lang="en-US" sz="1600" b="1">
                <a:solidFill>
                  <a:srgbClr val="282828"/>
                </a:solidFill>
                <a:latin typeface="Segoe UI" panose="020B0502040204020203" pitchFamily="34" charset="0"/>
                <a:cs typeface="Segoe UI" panose="020B0502040204020203" pitchFamily="34" charset="0"/>
              </a:rPr>
              <a:t>Name</a:t>
            </a:r>
            <a:r>
              <a:rPr lang="en-US" sz="1600">
                <a:solidFill>
                  <a:srgbClr val="282828"/>
                </a:solidFill>
                <a:latin typeface="Segoe UI" panose="020B0502040204020203" pitchFamily="34" charset="0"/>
                <a:cs typeface="Segoe UI" panose="020B0502040204020203" pitchFamily="34" charset="0"/>
              </a:rPr>
              <a:t>, add </a:t>
            </a:r>
            <a:r>
              <a:rPr lang="en-US" sz="1600" b="1">
                <a:solidFill>
                  <a:srgbClr val="282828"/>
                </a:solidFill>
                <a:latin typeface="Segoe UI" panose="020B0502040204020203" pitchFamily="34" charset="0"/>
                <a:cs typeface="Segoe UI" panose="020B0502040204020203" pitchFamily="34" charset="0"/>
              </a:rPr>
              <a:t>Community Members</a:t>
            </a:r>
            <a:r>
              <a:rPr lang="en-US" sz="1600">
                <a:solidFill>
                  <a:srgbClr val="282828"/>
                </a:solidFill>
                <a:latin typeface="Segoe UI" panose="020B0502040204020203" pitchFamily="34" charset="0"/>
                <a:cs typeface="Segoe UI" panose="020B0502040204020203" pitchFamily="34" charset="0"/>
              </a:rPr>
              <a:t>, and set access to </a:t>
            </a:r>
            <a:r>
              <a:rPr lang="en-US" sz="1600" b="1">
                <a:solidFill>
                  <a:srgbClr val="282828"/>
                </a:solidFill>
                <a:latin typeface="Segoe UI" panose="020B0502040204020203" pitchFamily="34" charset="0"/>
                <a:cs typeface="Segoe UI" panose="020B0502040204020203" pitchFamily="34" charset="0"/>
              </a:rPr>
              <a:t>Public</a:t>
            </a:r>
            <a:r>
              <a:rPr lang="en-US" sz="1600">
                <a:solidFill>
                  <a:srgbClr val="282828"/>
                </a:solidFill>
                <a:latin typeface="Segoe UI" panose="020B0502040204020203" pitchFamily="34" charset="0"/>
                <a:cs typeface="Segoe UI" panose="020B0502040204020203" pitchFamily="34" charset="0"/>
              </a:rPr>
              <a:t> or </a:t>
            </a:r>
            <a:r>
              <a:rPr lang="en-US" sz="1600" b="1">
                <a:solidFill>
                  <a:srgbClr val="282828"/>
                </a:solidFill>
                <a:latin typeface="Segoe UI" panose="020B0502040204020203" pitchFamily="34" charset="0"/>
                <a:cs typeface="Segoe UI" panose="020B0502040204020203" pitchFamily="34" charset="0"/>
              </a:rPr>
              <a:t>Private</a:t>
            </a:r>
            <a:r>
              <a:rPr lang="en-US" sz="1600">
                <a:solidFill>
                  <a:srgbClr val="282828"/>
                </a:solidFill>
                <a:latin typeface="Segoe UI" panose="020B0502040204020203" pitchFamily="34" charset="0"/>
                <a:cs typeface="Segoe UI" panose="020B0502040204020203" pitchFamily="34" charset="0"/>
              </a:rPr>
              <a:t>.</a:t>
            </a:r>
          </a:p>
          <a:p>
            <a:pPr marL="524586" indent="-524586">
              <a:lnSpc>
                <a:spcPct val="110000"/>
              </a:lnSpc>
              <a:spcBef>
                <a:spcPts val="0"/>
              </a:spcBef>
              <a:spcAft>
                <a:spcPts val="1200"/>
              </a:spcAft>
              <a:buFont typeface="+mj-lt"/>
              <a:buAutoNum type="arabicPeriod"/>
            </a:pPr>
            <a:r>
              <a:rPr lang="en-US" sz="1600">
                <a:solidFill>
                  <a:srgbClr val="282828"/>
                </a:solidFill>
                <a:latin typeface="Segoe UI" panose="020B0502040204020203" pitchFamily="34" charset="0"/>
                <a:cs typeface="Segoe UI" panose="020B0502040204020203" pitchFamily="34" charset="0"/>
              </a:rPr>
              <a:t>Customize your community information by clicking the </a:t>
            </a:r>
            <a:r>
              <a:rPr lang="en-US" sz="1600" b="1">
                <a:solidFill>
                  <a:srgbClr val="282828"/>
                </a:solidFill>
                <a:latin typeface="Segoe UI" panose="020B0502040204020203" pitchFamily="34" charset="0"/>
                <a:cs typeface="Segoe UI" panose="020B0502040204020203" pitchFamily="34" charset="0"/>
              </a:rPr>
              <a:t>gear icon </a:t>
            </a:r>
            <a:r>
              <a:rPr lang="en-US" sz="1600">
                <a:solidFill>
                  <a:srgbClr val="282828"/>
                </a:solidFill>
                <a:latin typeface="Segoe UI" panose="020B0502040204020203" pitchFamily="34" charset="0"/>
                <a:cs typeface="Segoe UI" panose="020B0502040204020203" pitchFamily="34" charset="0"/>
              </a:rPr>
              <a:t>in the community header. Edit community settings like the description, upload a community cover photo and image. </a:t>
            </a:r>
          </a:p>
          <a:p>
            <a:pPr marL="524586" indent="-524586">
              <a:lnSpc>
                <a:spcPct val="110000"/>
              </a:lnSpc>
              <a:spcBef>
                <a:spcPts val="0"/>
              </a:spcBef>
              <a:spcAft>
                <a:spcPts val="1200"/>
              </a:spcAft>
              <a:buFont typeface="+mj-lt"/>
              <a:buAutoNum type="arabicPeriod"/>
            </a:pPr>
            <a:r>
              <a:rPr lang="en-US" sz="1600">
                <a:solidFill>
                  <a:schemeClr val="tx1"/>
                </a:solidFill>
                <a:latin typeface="Segoe UI" panose="020B0502040204020203" pitchFamily="34" charset="0"/>
                <a:cs typeface="Segoe UI" panose="020B0502040204020203" pitchFamily="34" charset="0"/>
              </a:rPr>
              <a:t>Your community is now active and will appear in your network’s list of communities</a:t>
            </a:r>
          </a:p>
          <a:p>
            <a:pPr marL="342900" indent="-342900">
              <a:lnSpc>
                <a:spcPct val="110000"/>
              </a:lnSpc>
              <a:spcBef>
                <a:spcPts val="0"/>
              </a:spcBef>
              <a:spcAft>
                <a:spcPts val="1200"/>
              </a:spcAft>
              <a:buFont typeface="+mj-lt"/>
              <a:buAutoNum type="arabicPeriod"/>
            </a:pPr>
            <a:endParaRPr lang="en-US" sz="1400">
              <a:solidFill>
                <a:srgbClr val="282828"/>
              </a:solidFill>
              <a:latin typeface="Segoe UI" panose="020B0502040204020203" pitchFamily="34" charset="0"/>
              <a:cs typeface="Segoe UI" panose="020B0502040204020203" pitchFamily="34" charset="0"/>
            </a:endParaRPr>
          </a:p>
          <a:p>
            <a:pPr marL="0" indent="0">
              <a:lnSpc>
                <a:spcPct val="110000"/>
              </a:lnSpc>
              <a:spcBef>
                <a:spcPts val="0"/>
              </a:spcBef>
              <a:spcAft>
                <a:spcPts val="600"/>
              </a:spcAft>
              <a:buNone/>
            </a:pPr>
            <a:r>
              <a:rPr lang="en-US" sz="1600">
                <a:solidFill>
                  <a:schemeClr val="accent1"/>
                </a:solidFill>
                <a:latin typeface="Segoe UI" panose="020B0502040204020203" pitchFamily="34" charset="0"/>
                <a:cs typeface="Segoe UI" panose="020B0502040204020203" pitchFamily="34" charset="0"/>
              </a:rPr>
              <a:t>You can see the exact dimensions and view you’re the cover photo in the </a:t>
            </a:r>
            <a:r>
              <a:rPr lang="en-US" sz="1600">
                <a:solidFill>
                  <a:schemeClr val="accent1"/>
                </a:solidFill>
                <a:latin typeface="Segoe UI" panose="020B0502040204020203" pitchFamily="34" charset="0"/>
                <a:cs typeface="Segoe UI" panose="020B0502040204020203" pitchFamily="34" charset="0"/>
                <a:hlinkClick r:id="rId3"/>
              </a:rPr>
              <a:t>Cover Photo Preview Template</a:t>
            </a:r>
            <a:r>
              <a:rPr lang="en-US" sz="1600">
                <a:solidFill>
                  <a:schemeClr val="accent1"/>
                </a:solidFill>
                <a:latin typeface="Segoe UI" panose="020B0502040204020203" pitchFamily="34" charset="0"/>
                <a:cs typeface="Segoe UI" panose="020B0502040204020203" pitchFamily="34" charset="0"/>
              </a:rPr>
              <a:t>. View more best practices on building communities in Yammer </a:t>
            </a:r>
            <a:r>
              <a:rPr lang="en-US" sz="1600">
                <a:solidFill>
                  <a:schemeClr val="accent1"/>
                </a:solidFill>
                <a:latin typeface="Segoe UI" panose="020B0502040204020203" pitchFamily="34" charset="0"/>
                <a:cs typeface="Segoe UI" panose="020B0502040204020203" pitchFamily="34" charset="0"/>
                <a:hlinkClick r:id="rId4"/>
              </a:rPr>
              <a:t>here</a:t>
            </a:r>
            <a:r>
              <a:rPr lang="en-US" sz="1600">
                <a:solidFill>
                  <a:schemeClr val="accent1"/>
                </a:solidFill>
                <a:latin typeface="Segoe UI" panose="020B0502040204020203" pitchFamily="34" charset="0"/>
                <a:cs typeface="Segoe UI" panose="020B0502040204020203" pitchFamily="34" charset="0"/>
              </a:rPr>
              <a:t>. </a:t>
            </a:r>
          </a:p>
          <a:p>
            <a:pPr marL="524586" indent="-524586">
              <a:lnSpc>
                <a:spcPct val="110000"/>
              </a:lnSpc>
              <a:spcBef>
                <a:spcPts val="0"/>
              </a:spcBef>
              <a:spcAft>
                <a:spcPts val="600"/>
              </a:spcAft>
              <a:buFont typeface="+mj-lt"/>
              <a:buAutoNum type="arabicPeriod"/>
            </a:pPr>
            <a:endParaRPr lang="en-US" sz="1400">
              <a:solidFill>
                <a:srgbClr val="282828"/>
              </a:solidFill>
              <a:latin typeface="Segoe UI" panose="020B0502040204020203" pitchFamily="34" charset="0"/>
              <a:cs typeface="Segoe UI" panose="020B0502040204020203" pitchFamily="34" charset="0"/>
            </a:endParaRPr>
          </a:p>
        </p:txBody>
      </p:sp>
      <p:sp>
        <p:nvSpPr>
          <p:cNvPr id="5" name="Rectangle 4">
            <a:extLst>
              <a:ext uri="{FF2B5EF4-FFF2-40B4-BE49-F238E27FC236}">
                <a16:creationId xmlns:a16="http://schemas.microsoft.com/office/drawing/2014/main" id="{E3A5D532-EA50-48B1-83A0-FDD07AABE196}"/>
              </a:ext>
            </a:extLst>
          </p:cNvPr>
          <p:cNvSpPr/>
          <p:nvPr/>
        </p:nvSpPr>
        <p:spPr>
          <a:xfrm>
            <a:off x="8229598" y="5400747"/>
            <a:ext cx="3627439" cy="76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endParaRPr lang="en-US" sz="1836">
              <a:solidFill>
                <a:schemeClr val="bg1"/>
              </a:solidFill>
            </a:endParaRPr>
          </a:p>
        </p:txBody>
      </p:sp>
      <p:cxnSp>
        <p:nvCxnSpPr>
          <p:cNvPr id="8" name="Straight Connector 7">
            <a:extLst>
              <a:ext uri="{FF2B5EF4-FFF2-40B4-BE49-F238E27FC236}">
                <a16:creationId xmlns:a16="http://schemas.microsoft.com/office/drawing/2014/main" id="{40FF7A5C-2221-43DB-A7E4-B7355179B363}"/>
              </a:ext>
            </a:extLst>
          </p:cNvPr>
          <p:cNvCxnSpPr>
            <a:cxnSpLocks/>
          </p:cNvCxnSpPr>
          <p:nvPr/>
        </p:nvCxnSpPr>
        <p:spPr>
          <a:xfrm>
            <a:off x="366747" y="5585355"/>
            <a:ext cx="62182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EC5AFCC2-19DE-46F0-B46D-629089DFDD0C}"/>
              </a:ext>
            </a:extLst>
          </p:cNvPr>
          <p:cNvSpPr/>
          <p:nvPr/>
        </p:nvSpPr>
        <p:spPr>
          <a:xfrm>
            <a:off x="8656637" y="5458581"/>
            <a:ext cx="3200400" cy="646331"/>
          </a:xfrm>
          <a:prstGeom prst="rect">
            <a:avLst/>
          </a:prstGeom>
        </p:spPr>
        <p:txBody>
          <a:bodyPr wrap="square">
            <a:spAutoFit/>
          </a:bodyPr>
          <a:lstStyle/>
          <a:p>
            <a:pPr marL="0" lvl="2"/>
            <a:r>
              <a:rPr lang="en-US" sz="1200">
                <a:solidFill>
                  <a:schemeClr val="bg1"/>
                </a:solidFill>
                <a:latin typeface="+mj-lt"/>
                <a:cs typeface="Segoe UI" panose="020B0502040204020203" pitchFamily="34" charset="0"/>
              </a:rPr>
              <a:t>Pro tip: </a:t>
            </a:r>
            <a:r>
              <a:rPr lang="en-US" sz="1200">
                <a:solidFill>
                  <a:schemeClr val="bg1"/>
                </a:solidFill>
                <a:latin typeface="Segoe UI" panose="020B0502040204020203" pitchFamily="34" charset="0"/>
                <a:cs typeface="Segoe UI" panose="020B0502040204020203" pitchFamily="34" charset="0"/>
              </a:rPr>
              <a:t>You can bulk add members to a community from a CSV file in community settings.</a:t>
            </a:r>
          </a:p>
        </p:txBody>
      </p:sp>
      <p:pic>
        <p:nvPicPr>
          <p:cNvPr id="4" name="Picture 3">
            <a:extLst>
              <a:ext uri="{FF2B5EF4-FFF2-40B4-BE49-F238E27FC236}">
                <a16:creationId xmlns:a16="http://schemas.microsoft.com/office/drawing/2014/main" id="{D464A37A-F159-476B-A34C-4ADC1E452712}"/>
              </a:ext>
            </a:extLst>
          </p:cNvPr>
          <p:cNvPicPr>
            <a:picLocks noChangeAspect="1"/>
          </p:cNvPicPr>
          <p:nvPr/>
        </p:nvPicPr>
        <p:blipFill rotWithShape="1">
          <a:blip r:embed="rId5"/>
          <a:srcRect t="18505" r="14685"/>
          <a:stretch/>
        </p:blipFill>
        <p:spPr>
          <a:xfrm>
            <a:off x="7366082" y="1207162"/>
            <a:ext cx="4994357" cy="2814923"/>
          </a:xfrm>
          <a:prstGeom prst="rect">
            <a:avLst/>
          </a:prstGeom>
          <a:ln w="76200">
            <a:solidFill>
              <a:schemeClr val="bg2"/>
            </a:solidFill>
            <a:miter lim="800000"/>
          </a:ln>
        </p:spPr>
      </p:pic>
      <p:pic>
        <p:nvPicPr>
          <p:cNvPr id="21" name="Graphic 20">
            <a:extLst>
              <a:ext uri="{FF2B5EF4-FFF2-40B4-BE49-F238E27FC236}">
                <a16:creationId xmlns:a16="http://schemas.microsoft.com/office/drawing/2014/main" id="{ECD5E560-A55F-4886-91DC-F8ECE55AE0D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428037" y="5585355"/>
            <a:ext cx="171752" cy="228600"/>
          </a:xfrm>
          <a:prstGeom prst="rect">
            <a:avLst/>
          </a:prstGeom>
        </p:spPr>
      </p:pic>
      <p:sp>
        <p:nvSpPr>
          <p:cNvPr id="19" name="Oval 18">
            <a:extLst>
              <a:ext uri="{FF2B5EF4-FFF2-40B4-BE49-F238E27FC236}">
                <a16:creationId xmlns:a16="http://schemas.microsoft.com/office/drawing/2014/main" id="{EA5A27AD-61FA-4221-A346-6639FFC4B2F0}"/>
              </a:ext>
            </a:extLst>
          </p:cNvPr>
          <p:cNvSpPr/>
          <p:nvPr/>
        </p:nvSpPr>
        <p:spPr bwMode="auto">
          <a:xfrm>
            <a:off x="10829287" y="1611282"/>
            <a:ext cx="379099" cy="361525"/>
          </a:xfrm>
          <a:prstGeom prst="ellipse">
            <a:avLst/>
          </a:prstGeom>
          <a:solidFill>
            <a:schemeClr val="tx2"/>
          </a:solidFill>
          <a:ln w="254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400">
                <a:gradFill>
                  <a:gsLst>
                    <a:gs pos="0">
                      <a:srgbClr val="FFFFFF"/>
                    </a:gs>
                    <a:gs pos="100000">
                      <a:srgbClr val="FFFFFF"/>
                    </a:gs>
                  </a:gsLst>
                  <a:lin ang="5400000" scaled="0"/>
                </a:gradFill>
                <a:latin typeface="+mj-lt"/>
                <a:ea typeface="Segoe UI" pitchFamily="34" charset="0"/>
                <a:cs typeface="Segoe UI" pitchFamily="34" charset="0"/>
              </a:rPr>
              <a:t>3</a:t>
            </a:r>
          </a:p>
        </p:txBody>
      </p:sp>
    </p:spTree>
    <p:extLst>
      <p:ext uri="{BB962C8B-B14F-4D97-AF65-F5344CB8AC3E}">
        <p14:creationId xmlns:p14="http://schemas.microsoft.com/office/powerpoint/2010/main" val="39780864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33FFE20B-C34A-4857-A37A-AF9A42FB1336}"/>
              </a:ext>
            </a:extLst>
          </p:cNvPr>
          <p:cNvCxnSpPr/>
          <p:nvPr/>
        </p:nvCxnSpPr>
        <p:spPr>
          <a:xfrm>
            <a:off x="11780837" y="2811462"/>
            <a:ext cx="655638" cy="0"/>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94F8274-E785-4750-871C-DCE26D6FF425}"/>
              </a:ext>
            </a:extLst>
          </p:cNvPr>
          <p:cNvCxnSpPr/>
          <p:nvPr/>
        </p:nvCxnSpPr>
        <p:spPr>
          <a:xfrm>
            <a:off x="11780837" y="4259262"/>
            <a:ext cx="655638" cy="0"/>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160D007-C8E8-4C61-B32A-D09A3F3AB3DB}"/>
              </a:ext>
            </a:extLst>
          </p:cNvPr>
          <p:cNvCxnSpPr/>
          <p:nvPr/>
        </p:nvCxnSpPr>
        <p:spPr>
          <a:xfrm>
            <a:off x="11780837" y="5707062"/>
            <a:ext cx="655638" cy="0"/>
          </a:xfrm>
          <a:prstGeom prst="line">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14" name="Graphic 13">
            <a:extLst>
              <a:ext uri="{FF2B5EF4-FFF2-40B4-BE49-F238E27FC236}">
                <a16:creationId xmlns:a16="http://schemas.microsoft.com/office/drawing/2014/main" id="{AA6CC2ED-A500-43DE-A1CA-BF45122B0C0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889581" y="4780315"/>
            <a:ext cx="438150" cy="405694"/>
          </a:xfrm>
          <a:prstGeom prst="rect">
            <a:avLst/>
          </a:prstGeom>
        </p:spPr>
      </p:pic>
      <p:pic>
        <p:nvPicPr>
          <p:cNvPr id="15" name="Graphic 14">
            <a:extLst>
              <a:ext uri="{FF2B5EF4-FFF2-40B4-BE49-F238E27FC236}">
                <a16:creationId xmlns:a16="http://schemas.microsoft.com/office/drawing/2014/main" id="{F1929CAC-062A-43C7-9FF7-F0E7426972D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885918" y="6278562"/>
            <a:ext cx="445477" cy="304800"/>
          </a:xfrm>
          <a:prstGeom prst="rect">
            <a:avLst/>
          </a:prstGeom>
        </p:spPr>
      </p:pic>
      <p:pic>
        <p:nvPicPr>
          <p:cNvPr id="16" name="Graphic 15">
            <a:extLst>
              <a:ext uri="{FF2B5EF4-FFF2-40B4-BE49-F238E27FC236}">
                <a16:creationId xmlns:a16="http://schemas.microsoft.com/office/drawing/2014/main" id="{B4FA3C7F-0BC5-4578-AA7B-CFA7CA1EBA1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2009438" y="525462"/>
            <a:ext cx="304800" cy="380144"/>
          </a:xfrm>
          <a:prstGeom prst="rect">
            <a:avLst/>
          </a:prstGeom>
        </p:spPr>
      </p:pic>
      <p:sp>
        <p:nvSpPr>
          <p:cNvPr id="17" name="Title 3">
            <a:extLst>
              <a:ext uri="{FF2B5EF4-FFF2-40B4-BE49-F238E27FC236}">
                <a16:creationId xmlns:a16="http://schemas.microsoft.com/office/drawing/2014/main" id="{D2D841EA-2C15-4445-B5B4-92163EC3910D}"/>
              </a:ext>
            </a:extLst>
          </p:cNvPr>
          <p:cNvSpPr txBox="1">
            <a:spLocks/>
          </p:cNvSpPr>
          <p:nvPr/>
        </p:nvSpPr>
        <p:spPr>
          <a:xfrm>
            <a:off x="1074738" y="796926"/>
            <a:ext cx="9074094" cy="1557337"/>
          </a:xfrm>
          <a:prstGeom prst="rect">
            <a:avLst/>
          </a:prstGeom>
        </p:spPr>
        <p:txBody>
          <a:bodyPr vert="horz" wrap="square" lIns="146304" tIns="91440" rIns="146304" bIns="91440" rtlCol="0" anchor="t">
            <a:noAutofit/>
          </a:bodyPr>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US" sz="4900">
                <a:latin typeface="Segoe UI Semibold" panose="020B0702040204020203" pitchFamily="34" charset="0"/>
                <a:cs typeface="Segoe UI Semibold" panose="020B0702040204020203" pitchFamily="34" charset="0"/>
              </a:rPr>
              <a:t>Participate in the conversation</a:t>
            </a:r>
            <a:br>
              <a:rPr lang="en-US" sz="2448">
                <a:latin typeface="Segoe UI Semibold" panose="020B0702040204020203" pitchFamily="34" charset="0"/>
                <a:cs typeface="Segoe UI Semibold" panose="020B0702040204020203" pitchFamily="34" charset="0"/>
              </a:rPr>
            </a:br>
            <a:endParaRPr lang="en-US">
              <a:latin typeface="Segoe UI Semibold" panose="020B0702040204020203" pitchFamily="34" charset="0"/>
              <a:cs typeface="Segoe UI Semibold" panose="020B0702040204020203" pitchFamily="34" charset="0"/>
            </a:endParaRPr>
          </a:p>
        </p:txBody>
      </p:sp>
      <p:sp>
        <p:nvSpPr>
          <p:cNvPr id="18" name="Text Placeholder 4">
            <a:extLst>
              <a:ext uri="{FF2B5EF4-FFF2-40B4-BE49-F238E27FC236}">
                <a16:creationId xmlns:a16="http://schemas.microsoft.com/office/drawing/2014/main" id="{0BB4CE1C-BB6E-41D4-84EA-B7E54219B700}"/>
              </a:ext>
            </a:extLst>
          </p:cNvPr>
          <p:cNvSpPr>
            <a:spLocks noGrp="1"/>
          </p:cNvSpPr>
          <p:nvPr>
            <p:ph type="body" sz="quarter" idx="12"/>
          </p:nvPr>
        </p:nvSpPr>
        <p:spPr>
          <a:xfrm>
            <a:off x="1112837" y="4945062"/>
            <a:ext cx="10058401" cy="1943100"/>
          </a:xfrm>
        </p:spPr>
        <p:txBody>
          <a:bodyPr>
            <a:normAutofit/>
          </a:bodyPr>
          <a:lstStyle/>
          <a:p>
            <a:pPr>
              <a:spcBef>
                <a:spcPts val="0"/>
              </a:spcBef>
              <a:spcAft>
                <a:spcPts val="1200"/>
              </a:spcAft>
            </a:pPr>
            <a:r>
              <a:rPr lang="en-US" sz="1600">
                <a:solidFill>
                  <a:schemeClr val="tx2"/>
                </a:solidFill>
              </a:rPr>
              <a:t>Like and reply to posts</a:t>
            </a:r>
          </a:p>
          <a:p>
            <a:pPr>
              <a:spcBef>
                <a:spcPts val="0"/>
              </a:spcBef>
              <a:spcAft>
                <a:spcPts val="1200"/>
              </a:spcAft>
            </a:pPr>
            <a:r>
              <a:rPr lang="en-US" sz="1600">
                <a:solidFill>
                  <a:schemeClr val="tx2"/>
                </a:solidFill>
              </a:rPr>
              <a:t>Post an update</a:t>
            </a:r>
          </a:p>
          <a:p>
            <a:pPr>
              <a:spcBef>
                <a:spcPts val="0"/>
              </a:spcBef>
              <a:spcAft>
                <a:spcPts val="1200"/>
              </a:spcAft>
            </a:pPr>
            <a:r>
              <a:rPr lang="en-US" sz="1600">
                <a:solidFill>
                  <a:schemeClr val="tx2"/>
                </a:solidFill>
              </a:rPr>
              <a:t>Attach a file</a:t>
            </a:r>
          </a:p>
        </p:txBody>
      </p:sp>
      <p:cxnSp>
        <p:nvCxnSpPr>
          <p:cNvPr id="19" name="Straight Connector 18">
            <a:extLst>
              <a:ext uri="{FF2B5EF4-FFF2-40B4-BE49-F238E27FC236}">
                <a16:creationId xmlns:a16="http://schemas.microsoft.com/office/drawing/2014/main" id="{CD8A1909-EAC1-4A54-B3A6-2800CB9EEEC0}"/>
              </a:ext>
            </a:extLst>
          </p:cNvPr>
          <p:cNvCxnSpPr/>
          <p:nvPr/>
        </p:nvCxnSpPr>
        <p:spPr>
          <a:xfrm>
            <a:off x="1265238" y="4762852"/>
            <a:ext cx="7937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E6C4F975-E114-4D53-AB06-561FC1D7FB3E}"/>
              </a:ext>
            </a:extLst>
          </p:cNvPr>
          <p:cNvSpPr/>
          <p:nvPr/>
        </p:nvSpPr>
        <p:spPr bwMode="auto">
          <a:xfrm>
            <a:off x="11780837" y="1287462"/>
            <a:ext cx="655638" cy="19812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cxnSp>
        <p:nvCxnSpPr>
          <p:cNvPr id="7" name="Straight Connector 6">
            <a:extLst>
              <a:ext uri="{FF2B5EF4-FFF2-40B4-BE49-F238E27FC236}">
                <a16:creationId xmlns:a16="http://schemas.microsoft.com/office/drawing/2014/main" id="{08E34AC3-AD19-4CCD-8988-38789D086607}"/>
              </a:ext>
            </a:extLst>
          </p:cNvPr>
          <p:cNvCxnSpPr/>
          <p:nvPr/>
        </p:nvCxnSpPr>
        <p:spPr>
          <a:xfrm>
            <a:off x="11780837" y="0"/>
            <a:ext cx="0" cy="6994525"/>
          </a:xfrm>
          <a:prstGeom prst="line">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12" name="Graphic 11">
            <a:extLst>
              <a:ext uri="{FF2B5EF4-FFF2-40B4-BE49-F238E27FC236}">
                <a16:creationId xmlns:a16="http://schemas.microsoft.com/office/drawing/2014/main" id="{A19E5A68-C033-40E7-A750-B578330900B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913923" y="1896369"/>
            <a:ext cx="389467" cy="382386"/>
          </a:xfrm>
          <a:prstGeom prst="rect">
            <a:avLst/>
          </a:prstGeom>
        </p:spPr>
      </p:pic>
      <p:cxnSp>
        <p:nvCxnSpPr>
          <p:cNvPr id="20" name="Straight Connector 19">
            <a:extLst>
              <a:ext uri="{FF2B5EF4-FFF2-40B4-BE49-F238E27FC236}">
                <a16:creationId xmlns:a16="http://schemas.microsoft.com/office/drawing/2014/main" id="{9B0ADB26-94B6-4B8D-AED5-CF6019CE04D5}"/>
              </a:ext>
            </a:extLst>
          </p:cNvPr>
          <p:cNvCxnSpPr/>
          <p:nvPr/>
        </p:nvCxnSpPr>
        <p:spPr>
          <a:xfrm>
            <a:off x="11780837" y="2811462"/>
            <a:ext cx="655638" cy="0"/>
          </a:xfrm>
          <a:prstGeom prst="line">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8FE3EE8-5731-414D-B395-3423C170AFA4}"/>
              </a:ext>
            </a:extLst>
          </p:cNvPr>
          <p:cNvCxnSpPr/>
          <p:nvPr/>
        </p:nvCxnSpPr>
        <p:spPr>
          <a:xfrm>
            <a:off x="11780837" y="1363662"/>
            <a:ext cx="655638"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BA50873A-6BFA-4336-AE8F-B42225BAC32A}"/>
              </a:ext>
            </a:extLst>
          </p:cNvPr>
          <p:cNvSpPr/>
          <p:nvPr/>
        </p:nvSpPr>
        <p:spPr bwMode="auto">
          <a:xfrm>
            <a:off x="11780837" y="2811462"/>
            <a:ext cx="655638" cy="1447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13" name="Graphic 12">
            <a:extLst>
              <a:ext uri="{FF2B5EF4-FFF2-40B4-BE49-F238E27FC236}">
                <a16:creationId xmlns:a16="http://schemas.microsoft.com/office/drawing/2014/main" id="{24DC4C45-DE06-43BA-8711-F4B4727EBA9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1954157" y="3344863"/>
            <a:ext cx="308999" cy="380999"/>
          </a:xfrm>
          <a:prstGeom prst="rect">
            <a:avLst/>
          </a:prstGeom>
        </p:spPr>
      </p:pic>
      <p:sp>
        <p:nvSpPr>
          <p:cNvPr id="3" name="Rectangle 2">
            <a:extLst>
              <a:ext uri="{FF2B5EF4-FFF2-40B4-BE49-F238E27FC236}">
                <a16:creationId xmlns:a16="http://schemas.microsoft.com/office/drawing/2014/main" id="{D111663F-9526-48E3-AE59-E5E9D3844E34}"/>
              </a:ext>
            </a:extLst>
          </p:cNvPr>
          <p:cNvSpPr/>
          <p:nvPr/>
        </p:nvSpPr>
        <p:spPr>
          <a:xfrm>
            <a:off x="1112837" y="2668497"/>
            <a:ext cx="8259763" cy="1200329"/>
          </a:xfrm>
          <a:prstGeom prst="rect">
            <a:avLst/>
          </a:prstGeom>
        </p:spPr>
        <p:txBody>
          <a:bodyPr>
            <a:noAutofit/>
          </a:bodyPr>
          <a:lstStyle/>
          <a:p>
            <a:r>
              <a:rPr lang="en-US" sz="2400">
                <a:latin typeface="Segoe UI Semibold" panose="020B0702040204020203" pitchFamily="34" charset="0"/>
                <a:cs typeface="Segoe UI Semibold" panose="020B0702040204020203" pitchFamily="34" charset="0"/>
              </a:rPr>
              <a:t>Share your learnings and ask questions. </a:t>
            </a:r>
            <a:br>
              <a:rPr lang="en-US" sz="2400">
                <a:latin typeface="Segoe UI Semibold" panose="020B0702040204020203" pitchFamily="34" charset="0"/>
                <a:cs typeface="Segoe UI Semibold" panose="020B0702040204020203" pitchFamily="34" charset="0"/>
              </a:rPr>
            </a:br>
            <a:endParaRPr lang="en-US" sz="2400">
              <a:latin typeface="Segoe UI Semibold" panose="020B0702040204020203" pitchFamily="34" charset="0"/>
              <a:cs typeface="Segoe UI Semibold" panose="020B0702040204020203" pitchFamily="34" charset="0"/>
            </a:endParaRPr>
          </a:p>
          <a:p>
            <a:r>
              <a:rPr lang="en-US" sz="2400">
                <a:latin typeface="Segoe UI Semibold" panose="020B0702040204020203" pitchFamily="34" charset="0"/>
                <a:cs typeface="Segoe UI Semibold" panose="020B0702040204020203" pitchFamily="34" charset="0"/>
              </a:rPr>
              <a:t>Join in, add insight, and engage with everyone at your company.</a:t>
            </a:r>
          </a:p>
        </p:txBody>
      </p:sp>
    </p:spTree>
    <p:extLst>
      <p:ext uri="{BB962C8B-B14F-4D97-AF65-F5344CB8AC3E}">
        <p14:creationId xmlns:p14="http://schemas.microsoft.com/office/powerpoint/2010/main" val="60986209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DAF2EB4-7047-416F-B9B7-B43D0E7192FA}"/>
              </a:ext>
            </a:extLst>
          </p:cNvPr>
          <p:cNvSpPr>
            <a:spLocks noGrp="1"/>
          </p:cNvSpPr>
          <p:nvPr>
            <p:ph type="title" idx="4294967295"/>
          </p:nvPr>
        </p:nvSpPr>
        <p:spPr>
          <a:xfrm>
            <a:off x="5606272" y="295274"/>
            <a:ext cx="6403165" cy="917575"/>
          </a:xfrm>
        </p:spPr>
        <p:txBody>
          <a:bodyPr>
            <a:noAutofit/>
          </a:bodyPr>
          <a:lstStyle/>
          <a:p>
            <a:r>
              <a:rPr lang="en-US">
                <a:solidFill>
                  <a:srgbClr val="282828"/>
                </a:solidFill>
                <a:latin typeface="Segoe UI Semibold" panose="020B0702040204020203" pitchFamily="34" charset="0"/>
                <a:cs typeface="Segoe UI Semibold" panose="020B0702040204020203" pitchFamily="34" charset="0"/>
              </a:rPr>
              <a:t>Like and reply to posts</a:t>
            </a:r>
          </a:p>
        </p:txBody>
      </p:sp>
      <p:sp>
        <p:nvSpPr>
          <p:cNvPr id="5" name="Content Placeholder 4">
            <a:extLst>
              <a:ext uri="{FF2B5EF4-FFF2-40B4-BE49-F238E27FC236}">
                <a16:creationId xmlns:a16="http://schemas.microsoft.com/office/drawing/2014/main" id="{ECA50D70-499B-4341-8036-C2D7716352D3}"/>
              </a:ext>
            </a:extLst>
          </p:cNvPr>
          <p:cNvSpPr>
            <a:spLocks noGrp="1"/>
          </p:cNvSpPr>
          <p:nvPr>
            <p:ph idx="4294967295"/>
          </p:nvPr>
        </p:nvSpPr>
        <p:spPr>
          <a:xfrm>
            <a:off x="5456237" y="1212851"/>
            <a:ext cx="6400800" cy="4341811"/>
          </a:xfrm>
        </p:spPr>
        <p:txBody>
          <a:bodyPr>
            <a:noAutofit/>
          </a:bodyPr>
          <a:lstStyle/>
          <a:p>
            <a:pPr indent="0">
              <a:lnSpc>
                <a:spcPct val="110000"/>
              </a:lnSpc>
              <a:spcBef>
                <a:spcPts val="0"/>
              </a:spcBef>
              <a:buNone/>
            </a:pPr>
            <a:r>
              <a:rPr lang="en-US" sz="1600">
                <a:solidFill>
                  <a:srgbClr val="282828"/>
                </a:solidFill>
                <a:latin typeface="Segoe UI" panose="020B0502040204020203" pitchFamily="34" charset="0"/>
                <a:cs typeface="Segoe UI" panose="020B0502040204020203" pitchFamily="34" charset="0"/>
              </a:rPr>
              <a:t>Yammer makes it easy to engage with your colleagues and keep the conversation going wherever you are.</a:t>
            </a:r>
          </a:p>
          <a:p>
            <a:pPr marL="571500" lvl="1" indent="-342900">
              <a:lnSpc>
                <a:spcPct val="110000"/>
              </a:lnSpc>
              <a:spcBef>
                <a:spcPts val="1200"/>
              </a:spcBef>
              <a:spcAft>
                <a:spcPts val="1200"/>
              </a:spcAft>
              <a:buClr>
                <a:schemeClr val="accent1"/>
              </a:buClr>
              <a:buSzPct val="70000"/>
              <a:buFont typeface="+mj-lt"/>
              <a:buAutoNum type="arabicPeriod"/>
            </a:pPr>
            <a:r>
              <a:rPr lang="en-US" sz="1600">
                <a:solidFill>
                  <a:srgbClr val="282828"/>
                </a:solidFill>
                <a:latin typeface="Segoe UI" panose="020B0502040204020203" pitchFamily="34" charset="0"/>
                <a:cs typeface="Segoe UI" panose="020B0502040204020203" pitchFamily="34" charset="0"/>
              </a:rPr>
              <a:t>Click Like on a post to indicate that you agree with an idea, have seen a message, or just want to let someone know you find what they’re saying helpful. Yammer will show how many people have liked the message, including yourself. </a:t>
            </a:r>
          </a:p>
          <a:p>
            <a:pPr marL="571500" lvl="1" indent="-342900">
              <a:lnSpc>
                <a:spcPct val="110000"/>
              </a:lnSpc>
              <a:spcBef>
                <a:spcPts val="0"/>
              </a:spcBef>
              <a:spcAft>
                <a:spcPts val="1200"/>
              </a:spcAft>
              <a:buClr>
                <a:schemeClr val="accent1"/>
              </a:buClr>
              <a:buSzPct val="70000"/>
              <a:buFont typeface="+mj-lt"/>
              <a:buAutoNum type="arabicPeriod"/>
            </a:pPr>
            <a:r>
              <a:rPr lang="en-US" sz="1600">
                <a:solidFill>
                  <a:srgbClr val="282828"/>
                </a:solidFill>
                <a:latin typeface="Segoe UI" panose="020B0502040204020203" pitchFamily="34" charset="0"/>
                <a:cs typeface="Segoe UI" panose="020B0502040204020203" pitchFamily="34" charset="0"/>
              </a:rPr>
              <a:t>You can either click </a:t>
            </a:r>
            <a:r>
              <a:rPr lang="en-US" sz="1600" b="1">
                <a:solidFill>
                  <a:srgbClr val="282828"/>
                </a:solidFill>
                <a:latin typeface="Segoe UI" panose="020B0502040204020203" pitchFamily="34" charset="0"/>
                <a:cs typeface="Segoe UI" panose="020B0502040204020203" pitchFamily="34" charset="0"/>
              </a:rPr>
              <a:t>Comment or add to the bottom </a:t>
            </a:r>
            <a:r>
              <a:rPr lang="en-US" sz="1600">
                <a:solidFill>
                  <a:srgbClr val="282828"/>
                </a:solidFill>
                <a:latin typeface="Segoe UI" panose="020B0502040204020203" pitchFamily="34" charset="0"/>
                <a:cs typeface="Segoe UI" panose="020B0502040204020203" pitchFamily="34" charset="0"/>
              </a:rPr>
              <a:t>to add your insights or ask a question.</a:t>
            </a:r>
          </a:p>
          <a:p>
            <a:pPr marL="571500" lvl="1" indent="-342900">
              <a:lnSpc>
                <a:spcPct val="110000"/>
              </a:lnSpc>
              <a:spcBef>
                <a:spcPts val="0"/>
              </a:spcBef>
              <a:spcAft>
                <a:spcPts val="1200"/>
              </a:spcAft>
              <a:buClr>
                <a:schemeClr val="accent1"/>
              </a:buClr>
              <a:buSzPct val="70000"/>
              <a:buFont typeface="+mj-lt"/>
              <a:buAutoNum type="arabicPeriod"/>
            </a:pPr>
            <a:r>
              <a:rPr lang="en-US" sz="1600" b="1">
                <a:solidFill>
                  <a:srgbClr val="282828"/>
                </a:solidFill>
                <a:latin typeface="Segoe UI" panose="020B0502040204020203" pitchFamily="34" charset="0"/>
                <a:cs typeface="Segoe UI" panose="020B0502040204020203" pitchFamily="34" charset="0"/>
              </a:rPr>
              <a:t>@mention </a:t>
            </a:r>
            <a:r>
              <a:rPr lang="en-US" sz="1600">
                <a:solidFill>
                  <a:srgbClr val="282828"/>
                </a:solidFill>
                <a:latin typeface="Segoe UI" panose="020B0502040204020203" pitchFamily="34" charset="0"/>
                <a:cs typeface="Segoe UI" panose="020B0502040204020203" pitchFamily="34" charset="0"/>
              </a:rPr>
              <a:t>other people who can contribute to the conversation or would find it helpful. </a:t>
            </a:r>
            <a:r>
              <a:rPr lang="en-US" sz="1600" b="1">
                <a:solidFill>
                  <a:srgbClr val="282828"/>
                </a:solidFill>
                <a:latin typeface="Segoe UI" panose="020B0502040204020203" pitchFamily="34" charset="0"/>
                <a:cs typeface="Segoe UI" panose="020B0502040204020203" pitchFamily="34" charset="0"/>
              </a:rPr>
              <a:t>@mention </a:t>
            </a:r>
            <a:r>
              <a:rPr lang="en-US" sz="1600">
                <a:solidFill>
                  <a:srgbClr val="282828"/>
                </a:solidFill>
                <a:latin typeface="Segoe UI" panose="020B0502040204020203" pitchFamily="34" charset="0"/>
                <a:cs typeface="Segoe UI" panose="020B0502040204020203" pitchFamily="34" charset="0"/>
              </a:rPr>
              <a:t>also triggers an email by default so you can be confident they’ll see your post. You can also </a:t>
            </a:r>
            <a:r>
              <a:rPr lang="en-US" sz="1600" b="1">
                <a:solidFill>
                  <a:srgbClr val="282828"/>
                </a:solidFill>
                <a:latin typeface="Segoe UI" panose="020B0502040204020203" pitchFamily="34" charset="0"/>
                <a:cs typeface="Segoe UI" panose="020B0502040204020203" pitchFamily="34" charset="0"/>
              </a:rPr>
              <a:t>Notify more people </a:t>
            </a:r>
            <a:r>
              <a:rPr lang="en-US" sz="1600">
                <a:solidFill>
                  <a:srgbClr val="282828"/>
                </a:solidFill>
                <a:latin typeface="Segoe UI" panose="020B0502040204020203" pitchFamily="34" charset="0"/>
                <a:cs typeface="Segoe UI" panose="020B0502040204020203" pitchFamily="34" charset="0"/>
              </a:rPr>
              <a:t>of your message in the text box below.</a:t>
            </a:r>
          </a:p>
          <a:p>
            <a:pPr marL="571500" lvl="1" indent="-342900">
              <a:lnSpc>
                <a:spcPct val="110000"/>
              </a:lnSpc>
              <a:spcBef>
                <a:spcPts val="0"/>
              </a:spcBef>
              <a:spcAft>
                <a:spcPts val="1200"/>
              </a:spcAft>
              <a:buClr>
                <a:schemeClr val="accent1"/>
              </a:buClr>
              <a:buSzPct val="70000"/>
              <a:buFont typeface="+mj-lt"/>
              <a:buAutoNum type="arabicPeriod"/>
            </a:pPr>
            <a:r>
              <a:rPr lang="en-US" sz="1600">
                <a:solidFill>
                  <a:srgbClr val="282828"/>
                </a:solidFill>
                <a:latin typeface="Segoe UI" panose="020B0502040204020203" pitchFamily="34" charset="0"/>
                <a:cs typeface="Segoe UI" panose="020B0502040204020203" pitchFamily="34" charset="0"/>
              </a:rPr>
              <a:t>Click </a:t>
            </a:r>
            <a:r>
              <a:rPr lang="en-US" sz="1600" b="1">
                <a:solidFill>
                  <a:srgbClr val="282828"/>
                </a:solidFill>
                <a:latin typeface="Segoe UI" panose="020B0502040204020203" pitchFamily="34" charset="0"/>
                <a:cs typeface="Segoe UI" panose="020B0502040204020203" pitchFamily="34" charset="0"/>
              </a:rPr>
              <a:t>Post</a:t>
            </a:r>
            <a:r>
              <a:rPr lang="en-US" sz="1600">
                <a:solidFill>
                  <a:srgbClr val="282828"/>
                </a:solidFill>
                <a:latin typeface="Segoe UI" panose="020B0502040204020203" pitchFamily="34" charset="0"/>
                <a:cs typeface="Segoe UI" panose="020B0502040204020203" pitchFamily="34" charset="0"/>
              </a:rPr>
              <a:t>.</a:t>
            </a:r>
          </a:p>
        </p:txBody>
      </p:sp>
      <p:pic>
        <p:nvPicPr>
          <p:cNvPr id="8" name="Picture 7"/>
          <p:cNvPicPr>
            <a:picLocks noChangeAspect="1"/>
          </p:cNvPicPr>
          <p:nvPr/>
        </p:nvPicPr>
        <p:blipFill>
          <a:blip r:embed="rId3"/>
          <a:srcRect/>
          <a:stretch/>
        </p:blipFill>
        <p:spPr>
          <a:xfrm>
            <a:off x="676325" y="385023"/>
            <a:ext cx="3877948" cy="5078494"/>
          </a:xfrm>
          <a:prstGeom prst="rect">
            <a:avLst/>
          </a:prstGeom>
          <a:ln w="76200">
            <a:solidFill>
              <a:srgbClr val="E6E6E6"/>
            </a:solidFill>
            <a:miter lim="800000"/>
          </a:ln>
        </p:spPr>
      </p:pic>
      <p:sp>
        <p:nvSpPr>
          <p:cNvPr id="2" name="Rectangle 1">
            <a:extLst>
              <a:ext uri="{FF2B5EF4-FFF2-40B4-BE49-F238E27FC236}">
                <a16:creationId xmlns:a16="http://schemas.microsoft.com/office/drawing/2014/main" id="{AE28CDBF-FA4F-4A43-B81D-C84F5626B6EF}"/>
              </a:ext>
            </a:extLst>
          </p:cNvPr>
          <p:cNvSpPr/>
          <p:nvPr/>
        </p:nvSpPr>
        <p:spPr>
          <a:xfrm>
            <a:off x="0" y="5851525"/>
            <a:ext cx="5305529" cy="1143000"/>
          </a:xfrm>
          <a:prstGeom prst="rect">
            <a:avLst/>
          </a:prstGeom>
          <a:solidFill>
            <a:srgbClr val="282828"/>
          </a:solidFill>
          <a:ln>
            <a:noFill/>
          </a:ln>
        </p:spPr>
        <p:style>
          <a:lnRef idx="2">
            <a:schemeClr val="accent1">
              <a:shade val="50000"/>
            </a:schemeClr>
          </a:lnRef>
          <a:fillRef idx="1">
            <a:schemeClr val="accent1"/>
          </a:fillRef>
          <a:effectRef idx="0">
            <a:schemeClr val="accent1"/>
          </a:effectRef>
          <a:fontRef idx="minor">
            <a:schemeClr val="lt1"/>
          </a:fontRef>
        </p:style>
        <p:txBody>
          <a:bodyPr lIns="365760" rIns="182880" rtlCol="0" anchor="ctr"/>
          <a:lstStyle/>
          <a:p>
            <a:pPr marL="114300" lvl="1">
              <a:spcBef>
                <a:spcPts val="1224"/>
              </a:spcBef>
              <a:buClr>
                <a:schemeClr val="accent1"/>
              </a:buClr>
              <a:buSzPct val="90000"/>
              <a:tabLst>
                <a:tab pos="3603625" algn="l"/>
              </a:tabLst>
              <a:defRPr/>
            </a:pPr>
            <a:r>
              <a:rPr lang="en-US" sz="1200">
                <a:solidFill>
                  <a:schemeClr val="bg1"/>
                </a:solidFill>
                <a:latin typeface="+mj-lt"/>
                <a:cs typeface="Segoe UI" panose="020B0502040204020203" pitchFamily="34" charset="0"/>
              </a:rPr>
              <a:t>Pro tip: </a:t>
            </a:r>
            <a:r>
              <a:rPr lang="en-US" sz="1200">
                <a:solidFill>
                  <a:schemeClr val="bg1"/>
                </a:solidFill>
                <a:latin typeface="Segoe UI" panose="020B0502040204020203" pitchFamily="34" charset="0"/>
                <a:cs typeface="Segoe UI" panose="020B0502040204020203" pitchFamily="34" charset="0"/>
              </a:rPr>
              <a:t>Yammer helps you reply to the right person when there are already several replies; look at the top of the Reply box to see who you’re replying to. Yammer also lets people know when you’re replying directly to them.</a:t>
            </a:r>
          </a:p>
        </p:txBody>
      </p:sp>
      <p:cxnSp>
        <p:nvCxnSpPr>
          <p:cNvPr id="6" name="Straight Connector 5">
            <a:extLst>
              <a:ext uri="{FF2B5EF4-FFF2-40B4-BE49-F238E27FC236}">
                <a16:creationId xmlns:a16="http://schemas.microsoft.com/office/drawing/2014/main" id="{3C9EEE5A-DF89-437A-AF69-A364CDB82574}"/>
              </a:ext>
            </a:extLst>
          </p:cNvPr>
          <p:cNvCxnSpPr>
            <a:cxnSpLocks/>
          </p:cNvCxnSpPr>
          <p:nvPr/>
        </p:nvCxnSpPr>
        <p:spPr>
          <a:xfrm>
            <a:off x="5761038" y="6291847"/>
            <a:ext cx="621823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A42F95B8-71D8-4A83-81A7-E04832DCDEF9}"/>
              </a:ext>
            </a:extLst>
          </p:cNvPr>
          <p:cNvSpPr/>
          <p:nvPr/>
        </p:nvSpPr>
        <p:spPr bwMode="auto">
          <a:xfrm>
            <a:off x="427038" y="2101897"/>
            <a:ext cx="304800" cy="304800"/>
          </a:xfrm>
          <a:prstGeom prst="ellipse">
            <a:avLst/>
          </a:prstGeom>
          <a:solidFill>
            <a:schemeClr val="tx1"/>
          </a:solidFill>
          <a:ln w="254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400">
                <a:gradFill>
                  <a:gsLst>
                    <a:gs pos="0">
                      <a:srgbClr val="FFFFFF"/>
                    </a:gs>
                    <a:gs pos="100000">
                      <a:srgbClr val="FFFFFF"/>
                    </a:gs>
                  </a:gsLst>
                  <a:lin ang="5400000" scaled="0"/>
                </a:gradFill>
                <a:latin typeface="+mj-lt"/>
                <a:ea typeface="Segoe UI" pitchFamily="34" charset="0"/>
                <a:cs typeface="Segoe UI" pitchFamily="34" charset="0"/>
              </a:rPr>
              <a:t>1</a:t>
            </a:r>
          </a:p>
        </p:txBody>
      </p:sp>
      <p:sp>
        <p:nvSpPr>
          <p:cNvPr id="14" name="Oval 13">
            <a:extLst>
              <a:ext uri="{FF2B5EF4-FFF2-40B4-BE49-F238E27FC236}">
                <a16:creationId xmlns:a16="http://schemas.microsoft.com/office/drawing/2014/main" id="{B164E245-37D4-45EC-9110-4A72782F037A}"/>
              </a:ext>
            </a:extLst>
          </p:cNvPr>
          <p:cNvSpPr/>
          <p:nvPr/>
        </p:nvSpPr>
        <p:spPr bwMode="auto">
          <a:xfrm>
            <a:off x="585035" y="4318914"/>
            <a:ext cx="304800" cy="304800"/>
          </a:xfrm>
          <a:prstGeom prst="ellipse">
            <a:avLst/>
          </a:prstGeom>
          <a:solidFill>
            <a:schemeClr val="tx1"/>
          </a:solidFill>
          <a:ln w="254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400">
                <a:gradFill>
                  <a:gsLst>
                    <a:gs pos="0">
                      <a:srgbClr val="FFFFFF"/>
                    </a:gs>
                    <a:gs pos="100000">
                      <a:srgbClr val="FFFFFF"/>
                    </a:gs>
                  </a:gsLst>
                  <a:lin ang="5400000" scaled="0"/>
                </a:gradFill>
                <a:latin typeface="+mj-lt"/>
                <a:ea typeface="Segoe UI" pitchFamily="34" charset="0"/>
                <a:cs typeface="Segoe UI" pitchFamily="34" charset="0"/>
              </a:rPr>
              <a:t>2</a:t>
            </a:r>
          </a:p>
        </p:txBody>
      </p:sp>
      <p:sp>
        <p:nvSpPr>
          <p:cNvPr id="20" name="Oval 19">
            <a:extLst>
              <a:ext uri="{FF2B5EF4-FFF2-40B4-BE49-F238E27FC236}">
                <a16:creationId xmlns:a16="http://schemas.microsoft.com/office/drawing/2014/main" id="{49D19947-799F-4B23-9409-49747B2549DC}"/>
              </a:ext>
            </a:extLst>
          </p:cNvPr>
          <p:cNvSpPr/>
          <p:nvPr/>
        </p:nvSpPr>
        <p:spPr bwMode="auto">
          <a:xfrm>
            <a:off x="2030586" y="4780420"/>
            <a:ext cx="310680" cy="304800"/>
          </a:xfrm>
          <a:prstGeom prst="ellipse">
            <a:avLst/>
          </a:prstGeom>
          <a:solidFill>
            <a:schemeClr val="tx1"/>
          </a:solidFill>
          <a:ln w="254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400">
                <a:gradFill>
                  <a:gsLst>
                    <a:gs pos="0">
                      <a:srgbClr val="FFFFFF"/>
                    </a:gs>
                    <a:gs pos="100000">
                      <a:srgbClr val="FFFFFF"/>
                    </a:gs>
                  </a:gsLst>
                  <a:lin ang="5400000" scaled="0"/>
                </a:gradFill>
                <a:latin typeface="+mj-lt"/>
                <a:ea typeface="Segoe UI" pitchFamily="34" charset="0"/>
                <a:cs typeface="Segoe UI" pitchFamily="34" charset="0"/>
              </a:rPr>
              <a:t>3</a:t>
            </a:r>
          </a:p>
        </p:txBody>
      </p:sp>
      <p:sp>
        <p:nvSpPr>
          <p:cNvPr id="7" name="Rectangle 6">
            <a:extLst>
              <a:ext uri="{FF2B5EF4-FFF2-40B4-BE49-F238E27FC236}">
                <a16:creationId xmlns:a16="http://schemas.microsoft.com/office/drawing/2014/main" id="{F3F79D95-5BF6-4088-A11A-3FE85578D198}"/>
              </a:ext>
            </a:extLst>
          </p:cNvPr>
          <p:cNvSpPr/>
          <p:nvPr/>
        </p:nvSpPr>
        <p:spPr>
          <a:xfrm>
            <a:off x="5701847" y="6355709"/>
            <a:ext cx="4649863" cy="341953"/>
          </a:xfrm>
          <a:prstGeom prst="rect">
            <a:avLst/>
          </a:prstGeom>
        </p:spPr>
        <p:txBody>
          <a:bodyPr wrap="none">
            <a:spAutoFit/>
          </a:bodyPr>
          <a:lstStyle/>
          <a:p>
            <a:pPr marL="0" lvl="1">
              <a:lnSpc>
                <a:spcPct val="110000"/>
              </a:lnSpc>
              <a:spcBef>
                <a:spcPts val="0"/>
              </a:spcBef>
              <a:spcAft>
                <a:spcPts val="600"/>
              </a:spcAft>
            </a:pPr>
            <a:r>
              <a:rPr lang="en-US" sz="1600">
                <a:solidFill>
                  <a:schemeClr val="accent1"/>
                </a:solidFill>
                <a:latin typeface="Segoe UI" panose="020B0502040204020203" pitchFamily="34" charset="0"/>
                <a:cs typeface="Segoe UI" panose="020B0502040204020203" pitchFamily="34" charset="0"/>
              </a:rPr>
              <a:t>Your reply will appear in the conversation thread. </a:t>
            </a:r>
          </a:p>
        </p:txBody>
      </p:sp>
      <p:sp>
        <p:nvSpPr>
          <p:cNvPr id="17" name="Oval 16">
            <a:extLst>
              <a:ext uri="{FF2B5EF4-FFF2-40B4-BE49-F238E27FC236}">
                <a16:creationId xmlns:a16="http://schemas.microsoft.com/office/drawing/2014/main" id="{17C469D1-C0FD-4298-9B4E-9EECC4CE5BE7}"/>
              </a:ext>
            </a:extLst>
          </p:cNvPr>
          <p:cNvSpPr/>
          <p:nvPr/>
        </p:nvSpPr>
        <p:spPr bwMode="auto">
          <a:xfrm>
            <a:off x="4319793" y="5096482"/>
            <a:ext cx="310680" cy="282275"/>
          </a:xfrm>
          <a:prstGeom prst="ellipse">
            <a:avLst/>
          </a:prstGeom>
          <a:solidFill>
            <a:schemeClr val="tx1"/>
          </a:solidFill>
          <a:ln w="254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400">
                <a:gradFill>
                  <a:gsLst>
                    <a:gs pos="0">
                      <a:srgbClr val="FFFFFF"/>
                    </a:gs>
                    <a:gs pos="100000">
                      <a:srgbClr val="FFFFFF"/>
                    </a:gs>
                  </a:gsLst>
                  <a:lin ang="5400000" scaled="0"/>
                </a:gradFill>
                <a:latin typeface="+mj-lt"/>
                <a:ea typeface="Segoe UI" pitchFamily="34" charset="0"/>
                <a:cs typeface="Segoe UI" pitchFamily="34" charset="0"/>
              </a:rPr>
              <a:t>4</a:t>
            </a:r>
          </a:p>
        </p:txBody>
      </p:sp>
      <p:pic>
        <p:nvPicPr>
          <p:cNvPr id="18" name="Graphic 17">
            <a:extLst>
              <a:ext uri="{FF2B5EF4-FFF2-40B4-BE49-F238E27FC236}">
                <a16:creationId xmlns:a16="http://schemas.microsoft.com/office/drawing/2014/main" id="{9AEF58CF-ABED-4672-810F-C59D3F2E177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68291" y="6063247"/>
            <a:ext cx="171752" cy="228600"/>
          </a:xfrm>
          <a:prstGeom prst="rect">
            <a:avLst/>
          </a:prstGeom>
        </p:spPr>
      </p:pic>
    </p:spTree>
    <p:extLst>
      <p:ext uri="{BB962C8B-B14F-4D97-AF65-F5344CB8AC3E}">
        <p14:creationId xmlns:p14="http://schemas.microsoft.com/office/powerpoint/2010/main" val="6132965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DAF2EB4-7047-416F-B9B7-B43D0E7192FA}"/>
              </a:ext>
            </a:extLst>
          </p:cNvPr>
          <p:cNvSpPr>
            <a:spLocks noGrp="1"/>
          </p:cNvSpPr>
          <p:nvPr>
            <p:ph type="title" idx="4294967295"/>
          </p:nvPr>
        </p:nvSpPr>
        <p:spPr>
          <a:xfrm>
            <a:off x="5606272" y="295274"/>
            <a:ext cx="6403165" cy="917575"/>
          </a:xfrm>
        </p:spPr>
        <p:txBody>
          <a:bodyPr>
            <a:noAutofit/>
          </a:bodyPr>
          <a:lstStyle/>
          <a:p>
            <a:r>
              <a:rPr lang="en-US">
                <a:solidFill>
                  <a:srgbClr val="282828"/>
                </a:solidFill>
                <a:latin typeface="Segoe UI Semibold" panose="020B0702040204020203" pitchFamily="34" charset="0"/>
                <a:cs typeface="Segoe UI Semibold" panose="020B0702040204020203" pitchFamily="34" charset="0"/>
              </a:rPr>
              <a:t>Manage your inbox</a:t>
            </a:r>
          </a:p>
        </p:txBody>
      </p:sp>
      <p:sp>
        <p:nvSpPr>
          <p:cNvPr id="5" name="Content Placeholder 4">
            <a:extLst>
              <a:ext uri="{FF2B5EF4-FFF2-40B4-BE49-F238E27FC236}">
                <a16:creationId xmlns:a16="http://schemas.microsoft.com/office/drawing/2014/main" id="{ECA50D70-499B-4341-8036-C2D7716352D3}"/>
              </a:ext>
            </a:extLst>
          </p:cNvPr>
          <p:cNvSpPr>
            <a:spLocks noGrp="1"/>
          </p:cNvSpPr>
          <p:nvPr>
            <p:ph idx="4294967295"/>
          </p:nvPr>
        </p:nvSpPr>
        <p:spPr>
          <a:xfrm>
            <a:off x="5456237" y="1212851"/>
            <a:ext cx="6400800" cy="4341811"/>
          </a:xfrm>
        </p:spPr>
        <p:txBody>
          <a:bodyPr>
            <a:noAutofit/>
          </a:bodyPr>
          <a:lstStyle/>
          <a:p>
            <a:pPr indent="0">
              <a:lnSpc>
                <a:spcPct val="110000"/>
              </a:lnSpc>
              <a:spcBef>
                <a:spcPts val="0"/>
              </a:spcBef>
              <a:spcAft>
                <a:spcPts val="600"/>
              </a:spcAft>
              <a:buNone/>
            </a:pPr>
            <a:r>
              <a:rPr lang="en-US" sz="1600">
                <a:solidFill>
                  <a:srgbClr val="282828"/>
                </a:solidFill>
                <a:latin typeface="Segoe UI" panose="020B0502040204020203" pitchFamily="34" charset="0"/>
                <a:cs typeface="Segoe UI" panose="020B0502040204020203" pitchFamily="34" charset="0"/>
              </a:rPr>
              <a:t>When colleagues reply to messages you’ve posted or @mentioned you in specific conversation, you’ll see these messages in your Inbox. </a:t>
            </a:r>
          </a:p>
          <a:p>
            <a:pPr marL="571500" lvl="1" indent="-342900">
              <a:lnSpc>
                <a:spcPct val="110000"/>
              </a:lnSpc>
              <a:spcBef>
                <a:spcPts val="1200"/>
              </a:spcBef>
              <a:spcAft>
                <a:spcPts val="1200"/>
              </a:spcAft>
              <a:buClr>
                <a:schemeClr val="accent1"/>
              </a:buClr>
              <a:buSzPct val="70000"/>
              <a:buFont typeface="+mj-lt"/>
              <a:buAutoNum type="arabicPeriod"/>
            </a:pPr>
            <a:r>
              <a:rPr lang="en-US" sz="1600">
                <a:solidFill>
                  <a:srgbClr val="282828"/>
                </a:solidFill>
                <a:latin typeface="Segoe UI" panose="020B0502040204020203" pitchFamily="34" charset="0"/>
                <a:cs typeface="Segoe UI" panose="020B0502040204020203" pitchFamily="34" charset="0"/>
              </a:rPr>
              <a:t>Click on </a:t>
            </a:r>
            <a:r>
              <a:rPr lang="en-US" sz="1600" b="1">
                <a:solidFill>
                  <a:srgbClr val="282828"/>
                </a:solidFill>
                <a:latin typeface="Segoe UI" panose="020B0502040204020203" pitchFamily="34" charset="0"/>
                <a:cs typeface="Segoe UI" panose="020B0502040204020203" pitchFamily="34" charset="0"/>
              </a:rPr>
              <a:t>Inbox</a:t>
            </a:r>
            <a:r>
              <a:rPr lang="en-US" sz="1600">
                <a:solidFill>
                  <a:srgbClr val="282828"/>
                </a:solidFill>
                <a:latin typeface="Segoe UI" panose="020B0502040204020203" pitchFamily="34" charset="0"/>
                <a:cs typeface="Segoe UI" panose="020B0502040204020203" pitchFamily="34" charset="0"/>
              </a:rPr>
              <a:t> to go directly to the conversations you’ve been pulled into. </a:t>
            </a:r>
          </a:p>
          <a:p>
            <a:pPr marL="571500" lvl="1" indent="-342900">
              <a:lnSpc>
                <a:spcPct val="110000"/>
              </a:lnSpc>
              <a:spcBef>
                <a:spcPts val="0"/>
              </a:spcBef>
              <a:spcAft>
                <a:spcPts val="1200"/>
              </a:spcAft>
              <a:buClr>
                <a:schemeClr val="accent1"/>
              </a:buClr>
              <a:buSzPct val="70000"/>
              <a:buFont typeface="+mj-lt"/>
              <a:buAutoNum type="arabicPeriod"/>
            </a:pPr>
            <a:r>
              <a:rPr lang="en-US" sz="1600">
                <a:solidFill>
                  <a:srgbClr val="282828"/>
                </a:solidFill>
                <a:latin typeface="Segoe UI" panose="020B0502040204020203" pitchFamily="34" charset="0"/>
                <a:cs typeface="Segoe UI" panose="020B0502040204020203" pitchFamily="34" charset="0"/>
              </a:rPr>
              <a:t>You can view </a:t>
            </a:r>
            <a:r>
              <a:rPr lang="en-US" sz="1600" b="1">
                <a:solidFill>
                  <a:srgbClr val="282828"/>
                </a:solidFill>
                <a:latin typeface="Segoe UI" panose="020B0502040204020203" pitchFamily="34" charset="0"/>
                <a:cs typeface="Segoe UI" panose="020B0502040204020203" pitchFamily="34" charset="0"/>
              </a:rPr>
              <a:t>Unread</a:t>
            </a:r>
            <a:r>
              <a:rPr lang="en-US" sz="1600">
                <a:solidFill>
                  <a:srgbClr val="282828"/>
                </a:solidFill>
                <a:latin typeface="Segoe UI" panose="020B0502040204020203" pitchFamily="34" charset="0"/>
                <a:cs typeface="Segoe UI" panose="020B0502040204020203" pitchFamily="34" charset="0"/>
              </a:rPr>
              <a:t> and click on the message to go to that community to respond directly and keep the conversation going. You can also </a:t>
            </a:r>
            <a:r>
              <a:rPr lang="en-US" sz="1600" b="1">
                <a:solidFill>
                  <a:srgbClr val="282828"/>
                </a:solidFill>
                <a:latin typeface="Segoe UI" panose="020B0502040204020203" pitchFamily="34" charset="0"/>
                <a:cs typeface="Segoe UI" panose="020B0502040204020203" pitchFamily="34" charset="0"/>
              </a:rPr>
              <a:t>Mark all as read</a:t>
            </a:r>
            <a:r>
              <a:rPr lang="en-US" sz="1600">
                <a:solidFill>
                  <a:srgbClr val="282828"/>
                </a:solidFill>
                <a:latin typeface="Segoe UI" panose="020B0502040204020203" pitchFamily="34" charset="0"/>
                <a:cs typeface="Segoe UI" panose="020B0502040204020203" pitchFamily="34" charset="0"/>
              </a:rPr>
              <a:t>.</a:t>
            </a:r>
          </a:p>
          <a:p>
            <a:pPr marL="571500" lvl="1" indent="-342900">
              <a:lnSpc>
                <a:spcPct val="110000"/>
              </a:lnSpc>
              <a:spcBef>
                <a:spcPts val="0"/>
              </a:spcBef>
              <a:spcAft>
                <a:spcPts val="1200"/>
              </a:spcAft>
              <a:buClr>
                <a:schemeClr val="accent1"/>
              </a:buClr>
              <a:buSzPct val="70000"/>
              <a:buFont typeface="+mj-lt"/>
              <a:buAutoNum type="arabicPeriod"/>
            </a:pPr>
            <a:r>
              <a:rPr lang="en-US" sz="1600">
                <a:solidFill>
                  <a:srgbClr val="282828"/>
                </a:solidFill>
                <a:latin typeface="Segoe UI" panose="020B0502040204020203" pitchFamily="34" charset="0"/>
                <a:cs typeface="Segoe UI" panose="020B0502040204020203" pitchFamily="34" charset="0"/>
              </a:rPr>
              <a:t>You can start </a:t>
            </a:r>
            <a:r>
              <a:rPr lang="en-US" sz="1600" b="1">
                <a:solidFill>
                  <a:srgbClr val="282828"/>
                </a:solidFill>
                <a:latin typeface="Segoe UI" panose="020B0502040204020203" pitchFamily="34" charset="0"/>
                <a:cs typeface="Segoe UI" panose="020B0502040204020203" pitchFamily="34" charset="0"/>
              </a:rPr>
              <a:t>private messages </a:t>
            </a:r>
            <a:r>
              <a:rPr lang="en-US" sz="1600">
                <a:solidFill>
                  <a:srgbClr val="282828"/>
                </a:solidFill>
                <a:latin typeface="Segoe UI" panose="020B0502040204020203" pitchFamily="34" charset="0"/>
                <a:cs typeface="Segoe UI" panose="020B0502040204020203" pitchFamily="34" charset="0"/>
              </a:rPr>
              <a:t>from within your Inbox. </a:t>
            </a:r>
          </a:p>
          <a:p>
            <a:pPr marL="571500" lvl="1" indent="-342900">
              <a:lnSpc>
                <a:spcPct val="110000"/>
              </a:lnSpc>
              <a:spcBef>
                <a:spcPts val="0"/>
              </a:spcBef>
              <a:spcAft>
                <a:spcPts val="1200"/>
              </a:spcAft>
              <a:buClr>
                <a:schemeClr val="accent1"/>
              </a:buClr>
              <a:buSzPct val="70000"/>
              <a:buFont typeface="+mj-lt"/>
              <a:buAutoNum type="arabicPeriod"/>
            </a:pPr>
            <a:r>
              <a:rPr lang="en-US" sz="1600">
                <a:solidFill>
                  <a:srgbClr val="282828"/>
                </a:solidFill>
                <a:latin typeface="Segoe UI" panose="020B0502040204020203" pitchFamily="34" charset="0"/>
                <a:cs typeface="Segoe UI" panose="020B0502040204020203" pitchFamily="34" charset="0"/>
              </a:rPr>
              <a:t>Announcements from your communities will also be included in your Inbox. </a:t>
            </a:r>
          </a:p>
        </p:txBody>
      </p:sp>
      <p:pic>
        <p:nvPicPr>
          <p:cNvPr id="8" name="Picture 7"/>
          <p:cNvPicPr>
            <a:picLocks noChangeAspect="1"/>
          </p:cNvPicPr>
          <p:nvPr/>
        </p:nvPicPr>
        <p:blipFill>
          <a:blip r:embed="rId3"/>
          <a:srcRect/>
          <a:stretch/>
        </p:blipFill>
        <p:spPr>
          <a:xfrm>
            <a:off x="281059" y="1374297"/>
            <a:ext cx="4840396" cy="2631538"/>
          </a:xfrm>
          <a:prstGeom prst="rect">
            <a:avLst/>
          </a:prstGeom>
          <a:ln w="76200">
            <a:solidFill>
              <a:srgbClr val="E6E6E6"/>
            </a:solidFill>
            <a:miter lim="800000"/>
          </a:ln>
        </p:spPr>
      </p:pic>
      <p:cxnSp>
        <p:nvCxnSpPr>
          <p:cNvPr id="6" name="Straight Connector 5">
            <a:extLst>
              <a:ext uri="{FF2B5EF4-FFF2-40B4-BE49-F238E27FC236}">
                <a16:creationId xmlns:a16="http://schemas.microsoft.com/office/drawing/2014/main" id="{3C9EEE5A-DF89-437A-AF69-A364CDB82574}"/>
              </a:ext>
            </a:extLst>
          </p:cNvPr>
          <p:cNvCxnSpPr>
            <a:cxnSpLocks/>
          </p:cNvCxnSpPr>
          <p:nvPr/>
        </p:nvCxnSpPr>
        <p:spPr>
          <a:xfrm>
            <a:off x="5638800" y="5327205"/>
            <a:ext cx="621823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A42F95B8-71D8-4A83-81A7-E04832DCDEF9}"/>
              </a:ext>
            </a:extLst>
          </p:cNvPr>
          <p:cNvSpPr/>
          <p:nvPr/>
        </p:nvSpPr>
        <p:spPr bwMode="auto">
          <a:xfrm>
            <a:off x="737435" y="1710011"/>
            <a:ext cx="304800" cy="304800"/>
          </a:xfrm>
          <a:prstGeom prst="ellipse">
            <a:avLst/>
          </a:prstGeom>
          <a:solidFill>
            <a:schemeClr val="tx1"/>
          </a:solidFill>
          <a:ln w="254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400">
                <a:gradFill>
                  <a:gsLst>
                    <a:gs pos="0">
                      <a:srgbClr val="FFFFFF"/>
                    </a:gs>
                    <a:gs pos="100000">
                      <a:srgbClr val="FFFFFF"/>
                    </a:gs>
                  </a:gsLst>
                  <a:lin ang="5400000" scaled="0"/>
                </a:gradFill>
                <a:latin typeface="+mj-lt"/>
                <a:ea typeface="Segoe UI" pitchFamily="34" charset="0"/>
                <a:cs typeface="Segoe UI" pitchFamily="34" charset="0"/>
              </a:rPr>
              <a:t>1</a:t>
            </a:r>
          </a:p>
        </p:txBody>
      </p:sp>
      <p:sp>
        <p:nvSpPr>
          <p:cNvPr id="14" name="Oval 13">
            <a:extLst>
              <a:ext uri="{FF2B5EF4-FFF2-40B4-BE49-F238E27FC236}">
                <a16:creationId xmlns:a16="http://schemas.microsoft.com/office/drawing/2014/main" id="{B164E245-37D4-45EC-9110-4A72782F037A}"/>
              </a:ext>
            </a:extLst>
          </p:cNvPr>
          <p:cNvSpPr/>
          <p:nvPr/>
        </p:nvSpPr>
        <p:spPr bwMode="auto">
          <a:xfrm>
            <a:off x="2030586" y="2148470"/>
            <a:ext cx="304800" cy="304800"/>
          </a:xfrm>
          <a:prstGeom prst="ellipse">
            <a:avLst/>
          </a:prstGeom>
          <a:solidFill>
            <a:schemeClr val="tx1"/>
          </a:solidFill>
          <a:ln w="254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400">
                <a:gradFill>
                  <a:gsLst>
                    <a:gs pos="0">
                      <a:srgbClr val="FFFFFF"/>
                    </a:gs>
                    <a:gs pos="100000">
                      <a:srgbClr val="FFFFFF"/>
                    </a:gs>
                  </a:gsLst>
                  <a:lin ang="5400000" scaled="0"/>
                </a:gradFill>
                <a:latin typeface="+mj-lt"/>
                <a:ea typeface="Segoe UI" pitchFamily="34" charset="0"/>
                <a:cs typeface="Segoe UI" pitchFamily="34" charset="0"/>
              </a:rPr>
              <a:t>2</a:t>
            </a:r>
          </a:p>
        </p:txBody>
      </p:sp>
      <p:sp>
        <p:nvSpPr>
          <p:cNvPr id="13" name="Oval 12">
            <a:extLst>
              <a:ext uri="{FF2B5EF4-FFF2-40B4-BE49-F238E27FC236}">
                <a16:creationId xmlns:a16="http://schemas.microsoft.com/office/drawing/2014/main" id="{6863D7F3-970D-45C3-AB60-B40CBD258363}"/>
              </a:ext>
            </a:extLst>
          </p:cNvPr>
          <p:cNvSpPr/>
          <p:nvPr/>
        </p:nvSpPr>
        <p:spPr bwMode="auto">
          <a:xfrm>
            <a:off x="4014993" y="1669157"/>
            <a:ext cx="304800" cy="304800"/>
          </a:xfrm>
          <a:prstGeom prst="ellipse">
            <a:avLst/>
          </a:prstGeom>
          <a:solidFill>
            <a:schemeClr val="tx1"/>
          </a:solidFill>
          <a:ln w="254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400">
                <a:gradFill>
                  <a:gsLst>
                    <a:gs pos="0">
                      <a:srgbClr val="FFFFFF"/>
                    </a:gs>
                    <a:gs pos="100000">
                      <a:srgbClr val="FFFFFF"/>
                    </a:gs>
                  </a:gsLst>
                  <a:lin ang="5400000" scaled="0"/>
                </a:gradFill>
                <a:latin typeface="+mj-lt"/>
                <a:ea typeface="Segoe UI" pitchFamily="34" charset="0"/>
                <a:cs typeface="Segoe UI" pitchFamily="34" charset="0"/>
              </a:rPr>
              <a:t>3</a:t>
            </a:r>
          </a:p>
        </p:txBody>
      </p:sp>
      <p:sp>
        <p:nvSpPr>
          <p:cNvPr id="9" name="Rectangle 8">
            <a:extLst>
              <a:ext uri="{FF2B5EF4-FFF2-40B4-BE49-F238E27FC236}">
                <a16:creationId xmlns:a16="http://schemas.microsoft.com/office/drawing/2014/main" id="{102D3829-F109-459B-A464-7EBEC7C23373}"/>
              </a:ext>
            </a:extLst>
          </p:cNvPr>
          <p:cNvSpPr/>
          <p:nvPr/>
        </p:nvSpPr>
        <p:spPr>
          <a:xfrm>
            <a:off x="5758997" y="6053630"/>
            <a:ext cx="4589718" cy="341953"/>
          </a:xfrm>
          <a:prstGeom prst="rect">
            <a:avLst/>
          </a:prstGeom>
        </p:spPr>
        <p:txBody>
          <a:bodyPr wrap="none">
            <a:spAutoFit/>
          </a:bodyPr>
          <a:lstStyle/>
          <a:p>
            <a:pPr marL="0" lvl="1">
              <a:lnSpc>
                <a:spcPct val="110000"/>
              </a:lnSpc>
              <a:spcBef>
                <a:spcPts val="0"/>
              </a:spcBef>
              <a:spcAft>
                <a:spcPts val="600"/>
              </a:spcAft>
            </a:pPr>
            <a:r>
              <a:rPr lang="en-US" sz="1600">
                <a:solidFill>
                  <a:schemeClr val="accent1"/>
                </a:solidFill>
                <a:latin typeface="Segoe UI" panose="020B0502040204020203" pitchFamily="34" charset="0"/>
                <a:cs typeface="Segoe UI" panose="020B0502040204020203" pitchFamily="34" charset="0"/>
              </a:rPr>
              <a:t>You can also Mark All as Read within your Inbox. </a:t>
            </a:r>
          </a:p>
        </p:txBody>
      </p:sp>
    </p:spTree>
    <p:extLst>
      <p:ext uri="{BB962C8B-B14F-4D97-AF65-F5344CB8AC3E}">
        <p14:creationId xmlns:p14="http://schemas.microsoft.com/office/powerpoint/2010/main" val="36187280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B74A71-920E-4898-A41E-95244158E796}"/>
              </a:ext>
            </a:extLst>
          </p:cNvPr>
          <p:cNvSpPr>
            <a:spLocks noGrp="1"/>
          </p:cNvSpPr>
          <p:nvPr>
            <p:ph idx="4294967295"/>
          </p:nvPr>
        </p:nvSpPr>
        <p:spPr>
          <a:xfrm>
            <a:off x="5380036" y="1212851"/>
            <a:ext cx="6781801" cy="3884612"/>
          </a:xfrm>
        </p:spPr>
        <p:txBody>
          <a:bodyPr vert="horz" wrap="square" lIns="146304" tIns="91440" rIns="146304" bIns="91440" rtlCol="0" anchor="t">
            <a:noAutofit/>
          </a:bodyPr>
          <a:lstStyle/>
          <a:p>
            <a:pPr marL="466298" lvl="1" indent="0">
              <a:lnSpc>
                <a:spcPct val="110000"/>
              </a:lnSpc>
              <a:spcBef>
                <a:spcPts val="0"/>
              </a:spcBef>
              <a:spcAft>
                <a:spcPts val="600"/>
              </a:spcAft>
              <a:buNone/>
            </a:pPr>
            <a:r>
              <a:rPr lang="en-US" sz="1600">
                <a:solidFill>
                  <a:srgbClr val="282828"/>
                </a:solidFill>
                <a:latin typeface="Segoe UI" panose="020B0502040204020203" pitchFamily="34" charset="0"/>
                <a:cs typeface="Segoe UI" panose="020B0502040204020203" pitchFamily="34" charset="0"/>
              </a:rPr>
              <a:t>Start a new conversation by sharing updates and information others across your organization will find useful or interesting.</a:t>
            </a:r>
            <a:br>
              <a:rPr lang="en-US" sz="1600">
                <a:solidFill>
                  <a:srgbClr val="282828"/>
                </a:solidFill>
              </a:rPr>
            </a:br>
            <a:endParaRPr lang="en-US" sz="1600">
              <a:solidFill>
                <a:srgbClr val="282828"/>
              </a:solidFill>
              <a:latin typeface="Segoe UI" panose="020B0502040204020203" pitchFamily="34" charset="0"/>
              <a:cs typeface="Segoe UI" panose="020B0502040204020203" pitchFamily="34" charset="0"/>
            </a:endParaRPr>
          </a:p>
          <a:p>
            <a:pPr marL="571500" lvl="1" indent="-342900">
              <a:lnSpc>
                <a:spcPct val="110000"/>
              </a:lnSpc>
              <a:spcBef>
                <a:spcPts val="0"/>
              </a:spcBef>
              <a:spcAft>
                <a:spcPts val="1200"/>
              </a:spcAft>
              <a:buClr>
                <a:schemeClr val="accent1"/>
              </a:buClr>
              <a:buSzPct val="70000"/>
              <a:buFont typeface="+mj-lt"/>
              <a:buAutoNum type="arabicPeriod"/>
            </a:pPr>
            <a:r>
              <a:rPr lang="en-US" sz="1600">
                <a:solidFill>
                  <a:srgbClr val="282828"/>
                </a:solidFill>
                <a:latin typeface="Segoe UI" panose="020B0502040204020203" pitchFamily="34" charset="0"/>
                <a:cs typeface="Segoe UI" panose="020B0502040204020203" pitchFamily="34" charset="0"/>
              </a:rPr>
              <a:t>On web and desktop, click in the box at the top of the community and enter your message. </a:t>
            </a:r>
          </a:p>
          <a:p>
            <a:pPr marL="571500" lvl="1" indent="-342900">
              <a:lnSpc>
                <a:spcPct val="110000"/>
              </a:lnSpc>
              <a:spcBef>
                <a:spcPts val="0"/>
              </a:spcBef>
              <a:spcAft>
                <a:spcPts val="1200"/>
              </a:spcAft>
              <a:buClr>
                <a:schemeClr val="accent1"/>
              </a:buClr>
              <a:buSzPct val="70000"/>
              <a:buFont typeface="+mj-lt"/>
              <a:buAutoNum type="arabicPeriod"/>
            </a:pPr>
            <a:r>
              <a:rPr lang="en-US" sz="1600">
                <a:solidFill>
                  <a:srgbClr val="282828"/>
                </a:solidFill>
                <a:latin typeface="Segoe UI" panose="020B0502040204020203" pitchFamily="34" charset="0"/>
                <a:cs typeface="Segoe UI" panose="020B0502040204020203" pitchFamily="34" charset="0"/>
              </a:rPr>
              <a:t>On mobile, click on the </a:t>
            </a:r>
            <a:r>
              <a:rPr lang="en-US" sz="1600" b="1">
                <a:solidFill>
                  <a:srgbClr val="282828"/>
                </a:solidFill>
                <a:latin typeface="Segoe UI" panose="020B0502040204020203" pitchFamily="34" charset="0"/>
                <a:cs typeface="Segoe UI" panose="020B0502040204020203" pitchFamily="34" charset="0"/>
              </a:rPr>
              <a:t>Post</a:t>
            </a:r>
            <a:r>
              <a:rPr lang="en-US" sz="1600">
                <a:solidFill>
                  <a:srgbClr val="282828"/>
                </a:solidFill>
                <a:latin typeface="Segoe UI" panose="020B0502040204020203" pitchFamily="34" charset="0"/>
                <a:cs typeface="Segoe UI" panose="020B0502040204020203" pitchFamily="34" charset="0"/>
              </a:rPr>
              <a:t> pencil icon on the upper-right side of the community and t</a:t>
            </a:r>
            <a:r>
              <a:rPr lang="en-US" sz="1600">
                <a:solidFill>
                  <a:srgbClr val="282828"/>
                </a:solidFill>
                <a:latin typeface="Segoe UI"/>
                <a:cs typeface="Segoe UI"/>
              </a:rPr>
              <a:t>ype in your message. </a:t>
            </a:r>
          </a:p>
          <a:p>
            <a:pPr marL="571500" lvl="1" indent="-342900">
              <a:lnSpc>
                <a:spcPct val="110000"/>
              </a:lnSpc>
              <a:spcBef>
                <a:spcPts val="0"/>
              </a:spcBef>
              <a:spcAft>
                <a:spcPts val="1200"/>
              </a:spcAft>
              <a:buClr>
                <a:schemeClr val="accent1"/>
              </a:buClr>
              <a:buSzPct val="70000"/>
              <a:buFont typeface="+mj-lt"/>
              <a:buAutoNum type="arabicPeriod"/>
            </a:pPr>
            <a:r>
              <a:rPr lang="en-US" sz="1600">
                <a:solidFill>
                  <a:srgbClr val="282828"/>
                </a:solidFill>
                <a:latin typeface="Segoe UI" panose="020B0502040204020203" pitchFamily="34" charset="0"/>
                <a:cs typeface="Segoe UI" panose="020B0502040204020203" pitchFamily="34" charset="0"/>
              </a:rPr>
              <a:t>Upload videos, attach photos, and documents for context or collaboration. Use the rich text editing tools to </a:t>
            </a:r>
            <a:r>
              <a:rPr lang="en-US" sz="1600" b="1" i="1">
                <a:solidFill>
                  <a:srgbClr val="282828"/>
                </a:solidFill>
                <a:latin typeface="Segoe UI" panose="020B0502040204020203" pitchFamily="34" charset="0"/>
                <a:cs typeface="Segoe UI" panose="020B0502040204020203" pitchFamily="34" charset="0"/>
              </a:rPr>
              <a:t>emphasize</a:t>
            </a:r>
            <a:r>
              <a:rPr lang="en-US" sz="1600">
                <a:solidFill>
                  <a:srgbClr val="282828"/>
                </a:solidFill>
                <a:latin typeface="Segoe UI" panose="020B0502040204020203" pitchFamily="34" charset="0"/>
                <a:cs typeface="Segoe UI" panose="020B0502040204020203" pitchFamily="34" charset="0"/>
              </a:rPr>
              <a:t> text or add </a:t>
            </a:r>
            <a:r>
              <a:rPr lang="en-US" sz="1600" u="sng">
                <a:solidFill>
                  <a:srgbClr val="282828"/>
                </a:solidFill>
                <a:latin typeface="Segoe UI" panose="020B0502040204020203" pitchFamily="34" charset="0"/>
                <a:cs typeface="Segoe UI" panose="020B0502040204020203" pitchFamily="34" charset="0"/>
              </a:rPr>
              <a:t>hyperlinks</a:t>
            </a:r>
            <a:r>
              <a:rPr lang="en-US" sz="1600">
                <a:solidFill>
                  <a:srgbClr val="282828"/>
                </a:solidFill>
                <a:latin typeface="Segoe UI" panose="020B0502040204020203" pitchFamily="34" charset="0"/>
                <a:cs typeface="Segoe UI" panose="020B0502040204020203" pitchFamily="34" charset="0"/>
              </a:rPr>
              <a:t>. </a:t>
            </a:r>
          </a:p>
          <a:p>
            <a:pPr marL="571500" lvl="1" indent="-342900">
              <a:lnSpc>
                <a:spcPct val="110000"/>
              </a:lnSpc>
              <a:spcBef>
                <a:spcPts val="0"/>
              </a:spcBef>
              <a:spcAft>
                <a:spcPts val="1200"/>
              </a:spcAft>
              <a:buClr>
                <a:schemeClr val="accent1"/>
              </a:buClr>
              <a:buSzPct val="70000"/>
              <a:buFont typeface="+mj-lt"/>
              <a:buAutoNum type="arabicPeriod"/>
            </a:pPr>
            <a:r>
              <a:rPr lang="en-US" sz="1600">
                <a:solidFill>
                  <a:srgbClr val="282828"/>
                </a:solidFill>
                <a:latin typeface="Segoe UI"/>
                <a:cs typeface="Segoe UI"/>
              </a:rPr>
              <a:t>Add relevant #</a:t>
            </a:r>
            <a:r>
              <a:rPr lang="en-US" sz="1600" b="1">
                <a:solidFill>
                  <a:srgbClr val="282828"/>
                </a:solidFill>
                <a:latin typeface="Segoe UI"/>
                <a:cs typeface="Segoe UI"/>
              </a:rPr>
              <a:t>Hashtags </a:t>
            </a:r>
            <a:r>
              <a:rPr lang="en-US" sz="1600">
                <a:solidFill>
                  <a:srgbClr val="282828"/>
                </a:solidFill>
                <a:latin typeface="Segoe UI"/>
                <a:cs typeface="Segoe UI"/>
              </a:rPr>
              <a:t>(type ‘#’) topics to the message to help others discover your update.</a:t>
            </a:r>
          </a:p>
          <a:p>
            <a:pPr marL="571500" lvl="1" indent="-342900">
              <a:lnSpc>
                <a:spcPct val="110000"/>
              </a:lnSpc>
              <a:spcBef>
                <a:spcPts val="0"/>
              </a:spcBef>
              <a:spcAft>
                <a:spcPts val="1200"/>
              </a:spcAft>
              <a:buClr>
                <a:schemeClr val="accent1"/>
              </a:buClr>
              <a:buSzPct val="70000"/>
              <a:buFont typeface="+mj-lt"/>
              <a:buAutoNum type="arabicPeriod"/>
            </a:pPr>
            <a:r>
              <a:rPr lang="en-US" sz="1600">
                <a:solidFill>
                  <a:srgbClr val="282828"/>
                </a:solidFill>
                <a:latin typeface="Segoe UI"/>
                <a:cs typeface="Segoe UI"/>
              </a:rPr>
              <a:t>When you have finished, click </a:t>
            </a:r>
            <a:r>
              <a:rPr lang="en-US" sz="1600" b="1">
                <a:solidFill>
                  <a:srgbClr val="282828"/>
                </a:solidFill>
                <a:latin typeface="Segoe UI"/>
                <a:cs typeface="Segoe UI"/>
              </a:rPr>
              <a:t>Post</a:t>
            </a:r>
            <a:r>
              <a:rPr lang="en-US" sz="1600">
                <a:solidFill>
                  <a:srgbClr val="282828"/>
                </a:solidFill>
                <a:latin typeface="Segoe UI"/>
                <a:cs typeface="Segoe UI"/>
              </a:rPr>
              <a:t>.</a:t>
            </a:r>
          </a:p>
        </p:txBody>
      </p:sp>
      <p:sp>
        <p:nvSpPr>
          <p:cNvPr id="2" name="Title 1">
            <a:extLst>
              <a:ext uri="{FF2B5EF4-FFF2-40B4-BE49-F238E27FC236}">
                <a16:creationId xmlns:a16="http://schemas.microsoft.com/office/drawing/2014/main" id="{577CBA55-4F5B-4E70-B668-F0ABA848DCC0}"/>
              </a:ext>
            </a:extLst>
          </p:cNvPr>
          <p:cNvSpPr>
            <a:spLocks noGrp="1"/>
          </p:cNvSpPr>
          <p:nvPr>
            <p:ph type="title" idx="4294967295"/>
          </p:nvPr>
        </p:nvSpPr>
        <p:spPr>
          <a:xfrm>
            <a:off x="5608637" y="295274"/>
            <a:ext cx="6631766" cy="917575"/>
          </a:xfrm>
        </p:spPr>
        <p:txBody>
          <a:bodyPr>
            <a:normAutofit/>
          </a:bodyPr>
          <a:lstStyle/>
          <a:p>
            <a:r>
              <a:rPr lang="en-US">
                <a:solidFill>
                  <a:srgbClr val="282828"/>
                </a:solidFill>
                <a:latin typeface="Segoe UI Semibold" panose="020B0702040204020203" pitchFamily="34" charset="0"/>
                <a:cs typeface="Segoe UI Semibold" panose="020B0702040204020203" pitchFamily="34" charset="0"/>
              </a:rPr>
              <a:t>Post an update</a:t>
            </a:r>
          </a:p>
        </p:txBody>
      </p:sp>
      <p:cxnSp>
        <p:nvCxnSpPr>
          <p:cNvPr id="8" name="Straight Connector 7">
            <a:extLst>
              <a:ext uri="{FF2B5EF4-FFF2-40B4-BE49-F238E27FC236}">
                <a16:creationId xmlns:a16="http://schemas.microsoft.com/office/drawing/2014/main" id="{4B2D17DC-E6DE-4615-9D54-FA759514E6CB}"/>
              </a:ext>
            </a:extLst>
          </p:cNvPr>
          <p:cNvCxnSpPr>
            <a:cxnSpLocks/>
          </p:cNvCxnSpPr>
          <p:nvPr/>
        </p:nvCxnSpPr>
        <p:spPr>
          <a:xfrm>
            <a:off x="5761037" y="5783262"/>
            <a:ext cx="6218238" cy="0"/>
          </a:xfrm>
          <a:prstGeom prst="line">
            <a:avLst/>
          </a:prstGeom>
          <a:ln w="12700">
            <a:solidFill>
              <a:srgbClr val="282828"/>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F47E07CD-D5A4-4803-BABF-7256C84F7FD8}"/>
              </a:ext>
            </a:extLst>
          </p:cNvPr>
          <p:cNvSpPr/>
          <p:nvPr/>
        </p:nvSpPr>
        <p:spPr>
          <a:xfrm>
            <a:off x="9240" y="5443186"/>
            <a:ext cx="2475198" cy="761999"/>
          </a:xfrm>
          <a:prstGeom prst="rect">
            <a:avLst/>
          </a:prstGeom>
          <a:solidFill>
            <a:srgbClr val="282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0050" defTabSz="114300"/>
            <a:r>
              <a:rPr lang="en-US" sz="1200">
                <a:solidFill>
                  <a:schemeClr val="bg1"/>
                </a:solidFill>
                <a:latin typeface="Segoe Pro Semibold" panose="020B0702040504020203" pitchFamily="34" charset="0"/>
                <a:cs typeface="Segoe UI" panose="020B0502040204020203" pitchFamily="34" charset="0"/>
              </a:rPr>
              <a:t>Pro tip: </a:t>
            </a:r>
            <a:r>
              <a:rPr lang="en-US" sz="1200">
                <a:solidFill>
                  <a:schemeClr val="bg1"/>
                </a:solidFill>
                <a:latin typeface="Segoe UI" panose="020B0502040204020203" pitchFamily="34" charset="0"/>
                <a:cs typeface="Segoe UI" panose="020B0502040204020203" pitchFamily="34" charset="0"/>
              </a:rPr>
              <a:t>If you make a mistake, you can click </a:t>
            </a:r>
            <a:r>
              <a:rPr lang="en-US" sz="1200" b="1">
                <a:solidFill>
                  <a:schemeClr val="bg1"/>
                </a:solidFill>
                <a:latin typeface="Segoe UI" panose="020B0502040204020203" pitchFamily="34" charset="0"/>
                <a:cs typeface="Segoe UI" panose="020B0502040204020203" pitchFamily="34" charset="0"/>
              </a:rPr>
              <a:t>Edit</a:t>
            </a:r>
            <a:r>
              <a:rPr lang="en-US" sz="1200">
                <a:solidFill>
                  <a:schemeClr val="bg1"/>
                </a:solidFill>
                <a:latin typeface="Segoe UI" panose="020B0502040204020203" pitchFamily="34" charset="0"/>
                <a:cs typeface="Segoe UI" panose="020B0502040204020203" pitchFamily="34" charset="0"/>
              </a:rPr>
              <a:t> to alter your original post.</a:t>
            </a:r>
          </a:p>
        </p:txBody>
      </p:sp>
      <p:cxnSp>
        <p:nvCxnSpPr>
          <p:cNvPr id="15" name="Straight Arrow Connector 14">
            <a:extLst>
              <a:ext uri="{FF2B5EF4-FFF2-40B4-BE49-F238E27FC236}">
                <a16:creationId xmlns:a16="http://schemas.microsoft.com/office/drawing/2014/main" id="{4C73CCC7-8A18-464C-BD61-C9DBBD05C55D}"/>
              </a:ext>
            </a:extLst>
          </p:cNvPr>
          <p:cNvCxnSpPr>
            <a:cxnSpLocks/>
          </p:cNvCxnSpPr>
          <p:nvPr/>
        </p:nvCxnSpPr>
        <p:spPr>
          <a:xfrm>
            <a:off x="2067037" y="3174567"/>
            <a:ext cx="381001" cy="0"/>
          </a:xfrm>
          <a:prstGeom prst="straightConnector1">
            <a:avLst/>
          </a:prstGeom>
          <a:ln w="25400">
            <a:solidFill>
              <a:schemeClr val="tx2"/>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AE8FE033-F4B4-4A45-AF91-5914CF1E3F4F}"/>
              </a:ext>
            </a:extLst>
          </p:cNvPr>
          <p:cNvSpPr/>
          <p:nvPr/>
        </p:nvSpPr>
        <p:spPr bwMode="auto">
          <a:xfrm>
            <a:off x="1762238" y="3034866"/>
            <a:ext cx="304800" cy="304800"/>
          </a:xfrm>
          <a:prstGeom prst="ellipse">
            <a:avLst/>
          </a:prstGeom>
          <a:solidFill>
            <a:schemeClr val="tx1"/>
          </a:solidFill>
          <a:ln w="254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400">
                <a:gradFill>
                  <a:gsLst>
                    <a:gs pos="0">
                      <a:srgbClr val="FFFFFF"/>
                    </a:gs>
                    <a:gs pos="100000">
                      <a:srgbClr val="FFFFFF"/>
                    </a:gs>
                  </a:gsLst>
                  <a:lin ang="5400000" scaled="0"/>
                </a:gradFill>
                <a:latin typeface="+mj-lt"/>
                <a:ea typeface="Segoe UI" pitchFamily="34" charset="0"/>
                <a:cs typeface="Segoe UI" pitchFamily="34" charset="0"/>
              </a:rPr>
              <a:t>2</a:t>
            </a:r>
          </a:p>
        </p:txBody>
      </p:sp>
      <p:pic>
        <p:nvPicPr>
          <p:cNvPr id="6" name="Picture 5">
            <a:extLst>
              <a:ext uri="{FF2B5EF4-FFF2-40B4-BE49-F238E27FC236}">
                <a16:creationId xmlns:a16="http://schemas.microsoft.com/office/drawing/2014/main" id="{B8D18576-3F00-4211-B6F1-996DE8B56AE1}"/>
              </a:ext>
            </a:extLst>
          </p:cNvPr>
          <p:cNvPicPr>
            <a:picLocks noChangeAspect="1"/>
          </p:cNvPicPr>
          <p:nvPr/>
        </p:nvPicPr>
        <p:blipFill>
          <a:blip r:embed="rId3"/>
          <a:srcRect/>
          <a:stretch/>
        </p:blipFill>
        <p:spPr>
          <a:xfrm>
            <a:off x="2638538" y="2087873"/>
            <a:ext cx="2322399" cy="4650187"/>
          </a:xfrm>
          <a:prstGeom prst="rect">
            <a:avLst/>
          </a:prstGeom>
          <a:ln w="76200">
            <a:solidFill>
              <a:schemeClr val="bg2"/>
            </a:solidFill>
            <a:miter lim="800000"/>
          </a:ln>
        </p:spPr>
      </p:pic>
      <p:sp>
        <p:nvSpPr>
          <p:cNvPr id="14" name="Oval 13">
            <a:extLst>
              <a:ext uri="{FF2B5EF4-FFF2-40B4-BE49-F238E27FC236}">
                <a16:creationId xmlns:a16="http://schemas.microsoft.com/office/drawing/2014/main" id="{C812A852-2090-46F2-B2C7-0765B55715B7}"/>
              </a:ext>
            </a:extLst>
          </p:cNvPr>
          <p:cNvSpPr/>
          <p:nvPr/>
        </p:nvSpPr>
        <p:spPr bwMode="auto">
          <a:xfrm>
            <a:off x="4304914" y="1469615"/>
            <a:ext cx="304800" cy="304800"/>
          </a:xfrm>
          <a:prstGeom prst="ellipse">
            <a:avLst/>
          </a:prstGeom>
          <a:solidFill>
            <a:schemeClr val="tx1"/>
          </a:solidFill>
          <a:ln w="254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400">
                <a:gradFill>
                  <a:gsLst>
                    <a:gs pos="0">
                      <a:srgbClr val="FFFFFF"/>
                    </a:gs>
                    <a:gs pos="100000">
                      <a:srgbClr val="FFFFFF"/>
                    </a:gs>
                  </a:gsLst>
                  <a:lin ang="5400000" scaled="0"/>
                </a:gradFill>
                <a:latin typeface="+mj-lt"/>
                <a:ea typeface="Segoe UI" pitchFamily="34" charset="0"/>
                <a:cs typeface="Segoe UI" pitchFamily="34" charset="0"/>
              </a:rPr>
              <a:t>5</a:t>
            </a:r>
          </a:p>
        </p:txBody>
      </p:sp>
      <p:sp>
        <p:nvSpPr>
          <p:cNvPr id="5" name="Rectangle 4">
            <a:extLst>
              <a:ext uri="{FF2B5EF4-FFF2-40B4-BE49-F238E27FC236}">
                <a16:creationId xmlns:a16="http://schemas.microsoft.com/office/drawing/2014/main" id="{4F626373-8614-4660-AD33-89D0B0822124}"/>
              </a:ext>
            </a:extLst>
          </p:cNvPr>
          <p:cNvSpPr/>
          <p:nvPr/>
        </p:nvSpPr>
        <p:spPr>
          <a:xfrm>
            <a:off x="5662611" y="5980152"/>
            <a:ext cx="6216650" cy="612796"/>
          </a:xfrm>
          <a:prstGeom prst="rect">
            <a:avLst/>
          </a:prstGeom>
        </p:spPr>
        <p:txBody>
          <a:bodyPr>
            <a:spAutoFit/>
          </a:bodyPr>
          <a:lstStyle/>
          <a:p>
            <a:pPr marL="0" lvl="1">
              <a:lnSpc>
                <a:spcPct val="110000"/>
              </a:lnSpc>
              <a:spcBef>
                <a:spcPts val="0"/>
              </a:spcBef>
              <a:spcAft>
                <a:spcPts val="600"/>
              </a:spcAft>
            </a:pPr>
            <a:r>
              <a:rPr lang="en-US" sz="1600">
                <a:solidFill>
                  <a:schemeClr val="accent1"/>
                </a:solidFill>
                <a:latin typeface="Segoe UI" panose="020B0502040204020203" pitchFamily="34" charset="0"/>
                <a:cs typeface="Segoe UI" panose="020B0502040204020203" pitchFamily="34" charset="0"/>
              </a:rPr>
              <a:t>Your post and any files you’ve shared will appear in the community feed.</a:t>
            </a:r>
          </a:p>
        </p:txBody>
      </p:sp>
      <p:pic>
        <p:nvPicPr>
          <p:cNvPr id="18" name="Picture 17">
            <a:extLst>
              <a:ext uri="{FF2B5EF4-FFF2-40B4-BE49-F238E27FC236}">
                <a16:creationId xmlns:a16="http://schemas.microsoft.com/office/drawing/2014/main" id="{97345ABE-A3C1-4729-A7EF-D115D418DAF7}"/>
              </a:ext>
            </a:extLst>
          </p:cNvPr>
          <p:cNvPicPr>
            <a:picLocks noChangeAspect="1"/>
          </p:cNvPicPr>
          <p:nvPr/>
        </p:nvPicPr>
        <p:blipFill>
          <a:blip r:embed="rId4"/>
          <a:srcRect/>
          <a:stretch/>
        </p:blipFill>
        <p:spPr>
          <a:xfrm>
            <a:off x="367737" y="512319"/>
            <a:ext cx="3776456" cy="1253438"/>
          </a:xfrm>
          <a:prstGeom prst="rect">
            <a:avLst/>
          </a:prstGeom>
          <a:ln w="76200">
            <a:solidFill>
              <a:schemeClr val="bg2"/>
            </a:solidFill>
            <a:miter lim="800000"/>
          </a:ln>
        </p:spPr>
      </p:pic>
      <p:sp>
        <p:nvSpPr>
          <p:cNvPr id="11" name="Oval 10">
            <a:extLst>
              <a:ext uri="{FF2B5EF4-FFF2-40B4-BE49-F238E27FC236}">
                <a16:creationId xmlns:a16="http://schemas.microsoft.com/office/drawing/2014/main" id="{A5A1F26D-1787-4F3C-A9AF-8A7E3D251DC1}"/>
              </a:ext>
            </a:extLst>
          </p:cNvPr>
          <p:cNvSpPr/>
          <p:nvPr/>
        </p:nvSpPr>
        <p:spPr bwMode="auto">
          <a:xfrm>
            <a:off x="122238" y="636940"/>
            <a:ext cx="304800" cy="304800"/>
          </a:xfrm>
          <a:prstGeom prst="ellipse">
            <a:avLst/>
          </a:prstGeom>
          <a:solidFill>
            <a:schemeClr val="tx1"/>
          </a:solidFill>
          <a:ln w="25400">
            <a:solidFill>
              <a:schemeClr val="bg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400">
                <a:gradFill>
                  <a:gsLst>
                    <a:gs pos="0">
                      <a:srgbClr val="FFFFFF"/>
                    </a:gs>
                    <a:gs pos="100000">
                      <a:srgbClr val="FFFFFF"/>
                    </a:gs>
                  </a:gsLst>
                  <a:lin ang="5400000" scaled="0"/>
                </a:gradFill>
                <a:latin typeface="+mj-lt"/>
                <a:ea typeface="Segoe UI" pitchFamily="34" charset="0"/>
                <a:cs typeface="Segoe UI" pitchFamily="34" charset="0"/>
              </a:rPr>
              <a:t>1</a:t>
            </a:r>
          </a:p>
        </p:txBody>
      </p:sp>
      <p:pic>
        <p:nvPicPr>
          <p:cNvPr id="19" name="Graphic 18">
            <a:extLst>
              <a:ext uri="{FF2B5EF4-FFF2-40B4-BE49-F238E27FC236}">
                <a16:creationId xmlns:a16="http://schemas.microsoft.com/office/drawing/2014/main" id="{BF6B0B24-3151-44C6-AC16-E53F45B40C6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88762" y="5668962"/>
            <a:ext cx="171752" cy="228600"/>
          </a:xfrm>
          <a:prstGeom prst="rect">
            <a:avLst/>
          </a:prstGeom>
        </p:spPr>
      </p:pic>
    </p:spTree>
    <p:extLst>
      <p:ext uri="{BB962C8B-B14F-4D97-AF65-F5344CB8AC3E}">
        <p14:creationId xmlns:p14="http://schemas.microsoft.com/office/powerpoint/2010/main" val="39037542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E45A947-6F1E-4301-AEA9-8D7748A1504E}"/>
              </a:ext>
            </a:extLst>
          </p:cNvPr>
          <p:cNvPicPr>
            <a:picLocks noChangeAspect="1"/>
          </p:cNvPicPr>
          <p:nvPr/>
        </p:nvPicPr>
        <p:blipFill rotWithShape="1">
          <a:blip r:embed="rId3"/>
          <a:srcRect t="10939"/>
          <a:stretch/>
        </p:blipFill>
        <p:spPr>
          <a:xfrm>
            <a:off x="695440" y="3832150"/>
            <a:ext cx="4302413" cy="2726703"/>
          </a:xfrm>
          <a:prstGeom prst="rect">
            <a:avLst/>
          </a:prstGeom>
          <a:ln w="76200">
            <a:solidFill>
              <a:srgbClr val="E6E6E6"/>
            </a:solidFill>
            <a:miter lim="800000"/>
          </a:ln>
        </p:spPr>
      </p:pic>
      <p:sp>
        <p:nvSpPr>
          <p:cNvPr id="3" name="Content Placeholder 2">
            <a:extLst>
              <a:ext uri="{FF2B5EF4-FFF2-40B4-BE49-F238E27FC236}">
                <a16:creationId xmlns:a16="http://schemas.microsoft.com/office/drawing/2014/main" id="{4A804E1A-32AA-43A8-8108-2B0185ABCF94}"/>
              </a:ext>
            </a:extLst>
          </p:cNvPr>
          <p:cNvSpPr>
            <a:spLocks noGrp="1"/>
          </p:cNvSpPr>
          <p:nvPr>
            <p:ph idx="4294967295"/>
          </p:nvPr>
        </p:nvSpPr>
        <p:spPr>
          <a:xfrm>
            <a:off x="5684836" y="1212849"/>
            <a:ext cx="6477001" cy="3656013"/>
          </a:xfrm>
        </p:spPr>
        <p:txBody>
          <a:bodyPr vert="horz" wrap="square" lIns="146304" tIns="91440" rIns="146304" bIns="91440" rtlCol="0" anchor="t">
            <a:noAutofit/>
          </a:bodyPr>
          <a:lstStyle/>
          <a:p>
            <a:pPr marL="0" indent="0">
              <a:lnSpc>
                <a:spcPct val="110000"/>
              </a:lnSpc>
              <a:spcBef>
                <a:spcPts val="0"/>
              </a:spcBef>
              <a:spcAft>
                <a:spcPts val="600"/>
              </a:spcAft>
              <a:buNone/>
            </a:pPr>
            <a:r>
              <a:rPr lang="en-US" sz="1600">
                <a:solidFill>
                  <a:srgbClr val="282828"/>
                </a:solidFill>
                <a:latin typeface="Segoe UI" panose="020B0502040204020203" pitchFamily="34" charset="0"/>
                <a:cs typeface="Segoe UI" panose="020B0502040204020203" pitchFamily="34" charset="0"/>
              </a:rPr>
              <a:t>Easily share resources for others to leverage or get feedback on your work in real time.</a:t>
            </a:r>
            <a:br>
              <a:rPr lang="en-US" sz="1600">
                <a:latin typeface="Segoe UI" panose="020B0502040204020203" pitchFamily="34" charset="0"/>
                <a:cs typeface="Segoe UI" panose="020B0502040204020203" pitchFamily="34" charset="0"/>
              </a:rPr>
            </a:br>
            <a:endParaRPr lang="en-US" sz="1600">
              <a:solidFill>
                <a:schemeClr val="tx1"/>
              </a:solidFill>
              <a:latin typeface="Segoe UI" panose="020B0502040204020203" pitchFamily="34" charset="0"/>
              <a:cs typeface="Segoe UI" panose="020B0502040204020203" pitchFamily="34" charset="0"/>
            </a:endParaRPr>
          </a:p>
          <a:p>
            <a:pPr marL="524510" indent="-524510">
              <a:lnSpc>
                <a:spcPct val="110000"/>
              </a:lnSpc>
              <a:spcBef>
                <a:spcPts val="0"/>
              </a:spcBef>
              <a:spcAft>
                <a:spcPts val="1200"/>
              </a:spcAft>
              <a:buSzPct val="70000"/>
              <a:buFont typeface="+mj-lt"/>
              <a:buAutoNum type="arabicPeriod"/>
            </a:pPr>
            <a:r>
              <a:rPr lang="en-US" sz="1600">
                <a:solidFill>
                  <a:srgbClr val="282828"/>
                </a:solidFill>
                <a:latin typeface="Segoe UI" panose="020B0502040204020203" pitchFamily="34" charset="0"/>
                <a:cs typeface="Segoe UI" panose="020B0502040204020203" pitchFamily="34" charset="0"/>
              </a:rPr>
              <a:t>Click the </a:t>
            </a:r>
            <a:r>
              <a:rPr lang="en-US" sz="1600" b="1">
                <a:solidFill>
                  <a:srgbClr val="282828"/>
                </a:solidFill>
                <a:latin typeface="Segoe UI" panose="020B0502040204020203" pitchFamily="34" charset="0"/>
                <a:cs typeface="Segoe UI" panose="020B0502040204020203" pitchFamily="34" charset="0"/>
              </a:rPr>
              <a:t>Attach</a:t>
            </a:r>
            <a:r>
              <a:rPr lang="en-US" sz="1600">
                <a:solidFill>
                  <a:srgbClr val="282828"/>
                </a:solidFill>
                <a:latin typeface="Segoe UI" panose="020B0502040204020203" pitchFamily="34" charset="0"/>
                <a:cs typeface="Segoe UI" panose="020B0502040204020203" pitchFamily="34" charset="0"/>
              </a:rPr>
              <a:t> paperclip icon inside the Update or Reply </a:t>
            </a:r>
            <a:br>
              <a:rPr lang="en-US" sz="1600">
                <a:solidFill>
                  <a:schemeClr val="tx1"/>
                </a:solidFill>
                <a:latin typeface="Segoe UI" panose="020B0502040204020203" pitchFamily="34" charset="0"/>
                <a:cs typeface="Segoe UI" panose="020B0502040204020203" pitchFamily="34" charset="0"/>
              </a:rPr>
            </a:br>
            <a:r>
              <a:rPr lang="en-US" sz="1600">
                <a:solidFill>
                  <a:srgbClr val="282828"/>
                </a:solidFill>
                <a:latin typeface="Segoe UI" panose="020B0502040204020203" pitchFamily="34" charset="0"/>
                <a:cs typeface="Segoe UI" panose="020B0502040204020203" pitchFamily="34" charset="0"/>
              </a:rPr>
              <a:t>text box.</a:t>
            </a:r>
          </a:p>
          <a:p>
            <a:pPr marL="524510" indent="-524510">
              <a:lnSpc>
                <a:spcPct val="110000"/>
              </a:lnSpc>
              <a:spcBef>
                <a:spcPts val="0"/>
              </a:spcBef>
              <a:spcAft>
                <a:spcPts val="1200"/>
              </a:spcAft>
              <a:buSzPct val="70000"/>
              <a:buAutoNum type="arabicPeriod"/>
            </a:pPr>
            <a:r>
              <a:rPr lang="en-US" sz="1600">
                <a:solidFill>
                  <a:srgbClr val="282828"/>
                </a:solidFill>
                <a:latin typeface="Segoe UI" panose="020B0502040204020203" pitchFamily="34" charset="0"/>
                <a:cs typeface="Segoe UI" panose="020B0502040204020203" pitchFamily="34" charset="0"/>
              </a:rPr>
              <a:t>Select a file location (your computer, Yammer, or SharePoint).</a:t>
            </a:r>
          </a:p>
          <a:p>
            <a:pPr marL="524510" indent="-524510">
              <a:lnSpc>
                <a:spcPct val="110000"/>
              </a:lnSpc>
              <a:spcBef>
                <a:spcPts val="0"/>
              </a:spcBef>
              <a:spcAft>
                <a:spcPts val="1200"/>
              </a:spcAft>
              <a:buSzPct val="70000"/>
              <a:buAutoNum type="arabicPeriod"/>
            </a:pPr>
            <a:r>
              <a:rPr lang="en-US" sz="1600">
                <a:solidFill>
                  <a:srgbClr val="282828"/>
                </a:solidFill>
                <a:latin typeface="Segoe UI" panose="020B0502040204020203" pitchFamily="34" charset="0"/>
                <a:cs typeface="Segoe UI" panose="020B0502040204020203" pitchFamily="34" charset="0"/>
              </a:rPr>
              <a:t>Locate the file and click </a:t>
            </a:r>
            <a:r>
              <a:rPr lang="en-US" sz="1600" b="1">
                <a:solidFill>
                  <a:srgbClr val="282828"/>
                </a:solidFill>
                <a:latin typeface="Segoe UI" panose="020B0502040204020203" pitchFamily="34" charset="0"/>
                <a:cs typeface="Segoe UI" panose="020B0502040204020203" pitchFamily="34" charset="0"/>
              </a:rPr>
              <a:t>Select</a:t>
            </a:r>
            <a:r>
              <a:rPr lang="en-US" sz="1600">
                <a:solidFill>
                  <a:srgbClr val="282828"/>
                </a:solidFill>
                <a:latin typeface="Segoe UI" panose="020B0502040204020203" pitchFamily="34" charset="0"/>
                <a:cs typeface="Segoe UI" panose="020B0502040204020203" pitchFamily="34" charset="0"/>
              </a:rPr>
              <a:t>.</a:t>
            </a:r>
            <a:endParaRPr lang="en-US" sz="1600" b="1">
              <a:solidFill>
                <a:srgbClr val="282828"/>
              </a:solidFill>
              <a:latin typeface="Segoe UI" panose="020B0502040204020203" pitchFamily="34" charset="0"/>
              <a:cs typeface="Segoe UI" panose="020B0502040204020203" pitchFamily="34" charset="0"/>
            </a:endParaRPr>
          </a:p>
          <a:p>
            <a:pPr marL="524510" indent="-524510">
              <a:lnSpc>
                <a:spcPct val="110000"/>
              </a:lnSpc>
              <a:spcBef>
                <a:spcPts val="0"/>
              </a:spcBef>
              <a:spcAft>
                <a:spcPts val="1200"/>
              </a:spcAft>
              <a:buSzPct val="70000"/>
              <a:buAutoNum type="arabicPeriod"/>
            </a:pPr>
            <a:r>
              <a:rPr lang="en-US" sz="1600">
                <a:solidFill>
                  <a:srgbClr val="282828"/>
                </a:solidFill>
                <a:latin typeface="Segoe UI" panose="020B0502040204020203" pitchFamily="34" charset="0"/>
                <a:cs typeface="Segoe UI" panose="020B0502040204020203" pitchFamily="34" charset="0"/>
              </a:rPr>
              <a:t>Type a message to give context to your colleagues, and @mention people who will find the file helpful, if you like. </a:t>
            </a:r>
          </a:p>
          <a:p>
            <a:pPr marL="524510" indent="-524510">
              <a:lnSpc>
                <a:spcPct val="110000"/>
              </a:lnSpc>
              <a:spcBef>
                <a:spcPts val="0"/>
              </a:spcBef>
              <a:spcAft>
                <a:spcPts val="1200"/>
              </a:spcAft>
              <a:buSzPct val="70000"/>
              <a:buAutoNum type="arabicPeriod"/>
            </a:pPr>
            <a:r>
              <a:rPr lang="en-US" sz="1600">
                <a:solidFill>
                  <a:srgbClr val="282828"/>
                </a:solidFill>
                <a:latin typeface="Segoe UI" panose="020B0502040204020203" pitchFamily="34" charset="0"/>
                <a:cs typeface="Segoe UI" panose="020B0502040204020203" pitchFamily="34" charset="0"/>
              </a:rPr>
              <a:t>Click </a:t>
            </a:r>
            <a:r>
              <a:rPr lang="en-US" sz="1600" b="1">
                <a:solidFill>
                  <a:srgbClr val="282828"/>
                </a:solidFill>
                <a:latin typeface="Segoe UI" panose="020B0502040204020203" pitchFamily="34" charset="0"/>
                <a:cs typeface="Segoe UI" panose="020B0502040204020203" pitchFamily="34" charset="0"/>
              </a:rPr>
              <a:t>Post</a:t>
            </a:r>
            <a:r>
              <a:rPr lang="en-US" sz="1600">
                <a:solidFill>
                  <a:srgbClr val="282828"/>
                </a:solidFill>
                <a:latin typeface="Segoe UI" panose="020B0502040204020203" pitchFamily="34" charset="0"/>
                <a:cs typeface="Segoe UI" panose="020B0502040204020203" pitchFamily="34" charset="0"/>
              </a:rPr>
              <a:t>.</a:t>
            </a:r>
            <a:endParaRPr lang="en-US" sz="1600" b="1">
              <a:solidFill>
                <a:srgbClr val="282828"/>
              </a:solidFill>
              <a:latin typeface="Segoe UI" panose="020B0502040204020203" pitchFamily="34" charset="0"/>
              <a:cs typeface="Segoe UI" panose="020B0502040204020203" pitchFamily="34" charset="0"/>
            </a:endParaRPr>
          </a:p>
        </p:txBody>
      </p:sp>
      <p:sp>
        <p:nvSpPr>
          <p:cNvPr id="2" name="Title 1">
            <a:extLst>
              <a:ext uri="{FF2B5EF4-FFF2-40B4-BE49-F238E27FC236}">
                <a16:creationId xmlns:a16="http://schemas.microsoft.com/office/drawing/2014/main" id="{694B3262-6FD3-42A1-A94B-8263FE8A0E9A}"/>
              </a:ext>
            </a:extLst>
          </p:cNvPr>
          <p:cNvSpPr>
            <a:spLocks noGrp="1"/>
          </p:cNvSpPr>
          <p:nvPr>
            <p:ph type="title" idx="4294967295"/>
          </p:nvPr>
        </p:nvSpPr>
        <p:spPr>
          <a:xfrm>
            <a:off x="5608637" y="295274"/>
            <a:ext cx="6555566" cy="917575"/>
          </a:xfrm>
        </p:spPr>
        <p:txBody>
          <a:bodyPr>
            <a:normAutofit/>
          </a:bodyPr>
          <a:lstStyle/>
          <a:p>
            <a:r>
              <a:rPr lang="en-US">
                <a:solidFill>
                  <a:srgbClr val="282828"/>
                </a:solidFill>
                <a:latin typeface="Segoe UI Semibold" panose="020B0702040204020203" pitchFamily="34" charset="0"/>
                <a:cs typeface="Segoe UI Semibold" panose="020B0702040204020203" pitchFamily="34" charset="0"/>
              </a:rPr>
              <a:t>Attach a file</a:t>
            </a:r>
          </a:p>
        </p:txBody>
      </p:sp>
      <p:cxnSp>
        <p:nvCxnSpPr>
          <p:cNvPr id="8" name="Straight Connector 7">
            <a:extLst>
              <a:ext uri="{FF2B5EF4-FFF2-40B4-BE49-F238E27FC236}">
                <a16:creationId xmlns:a16="http://schemas.microsoft.com/office/drawing/2014/main" id="{64098505-D452-4C92-BF73-E395C0997D77}"/>
              </a:ext>
            </a:extLst>
          </p:cNvPr>
          <p:cNvCxnSpPr>
            <a:cxnSpLocks/>
          </p:cNvCxnSpPr>
          <p:nvPr/>
        </p:nvCxnSpPr>
        <p:spPr>
          <a:xfrm>
            <a:off x="5780885" y="5326062"/>
            <a:ext cx="619839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3E0D60BB-386A-4301-8379-EC4B433A9D4D}"/>
              </a:ext>
            </a:extLst>
          </p:cNvPr>
          <p:cNvPicPr>
            <a:picLocks noChangeAspect="1"/>
          </p:cNvPicPr>
          <p:nvPr/>
        </p:nvPicPr>
        <p:blipFill>
          <a:blip r:embed="rId4"/>
          <a:srcRect/>
          <a:stretch/>
        </p:blipFill>
        <p:spPr>
          <a:xfrm>
            <a:off x="272272" y="312748"/>
            <a:ext cx="3985433" cy="2726702"/>
          </a:xfrm>
          <a:prstGeom prst="rect">
            <a:avLst/>
          </a:prstGeom>
          <a:ln w="76200">
            <a:solidFill>
              <a:srgbClr val="E6E6E6"/>
            </a:solidFill>
            <a:miter lim="800000"/>
          </a:ln>
        </p:spPr>
      </p:pic>
      <p:sp>
        <p:nvSpPr>
          <p:cNvPr id="11" name="Oval 10">
            <a:extLst>
              <a:ext uri="{FF2B5EF4-FFF2-40B4-BE49-F238E27FC236}">
                <a16:creationId xmlns:a16="http://schemas.microsoft.com/office/drawing/2014/main" id="{9B9F99C1-0CE1-4CA7-896E-1DD711DBD8B7}"/>
              </a:ext>
            </a:extLst>
          </p:cNvPr>
          <p:cNvSpPr/>
          <p:nvPr/>
        </p:nvSpPr>
        <p:spPr bwMode="auto">
          <a:xfrm>
            <a:off x="2947129" y="2459036"/>
            <a:ext cx="304800" cy="304800"/>
          </a:xfrm>
          <a:prstGeom prst="ellipse">
            <a:avLst/>
          </a:prstGeom>
          <a:solidFill>
            <a:schemeClr val="accent1"/>
          </a:solidFill>
          <a:ln w="254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400">
                <a:gradFill>
                  <a:gsLst>
                    <a:gs pos="0">
                      <a:srgbClr val="FFFFFF"/>
                    </a:gs>
                    <a:gs pos="100000">
                      <a:srgbClr val="FFFFFF"/>
                    </a:gs>
                  </a:gsLst>
                  <a:lin ang="5400000" scaled="0"/>
                </a:gradFill>
                <a:latin typeface="+mj-lt"/>
                <a:ea typeface="Segoe UI" pitchFamily="34" charset="0"/>
                <a:cs typeface="Segoe UI" pitchFamily="34" charset="0"/>
              </a:rPr>
              <a:t>1</a:t>
            </a:r>
          </a:p>
        </p:txBody>
      </p:sp>
      <p:sp>
        <p:nvSpPr>
          <p:cNvPr id="5" name="Rectangle 4">
            <a:extLst>
              <a:ext uri="{FF2B5EF4-FFF2-40B4-BE49-F238E27FC236}">
                <a16:creationId xmlns:a16="http://schemas.microsoft.com/office/drawing/2014/main" id="{AC853580-D658-4A7C-932E-5375637F3DAF}"/>
              </a:ext>
            </a:extLst>
          </p:cNvPr>
          <p:cNvSpPr/>
          <p:nvPr/>
        </p:nvSpPr>
        <p:spPr>
          <a:xfrm>
            <a:off x="5684837" y="5402261"/>
            <a:ext cx="4014753" cy="341953"/>
          </a:xfrm>
          <a:prstGeom prst="rect">
            <a:avLst/>
          </a:prstGeom>
        </p:spPr>
        <p:txBody>
          <a:bodyPr wrap="none">
            <a:spAutoFit/>
          </a:bodyPr>
          <a:lstStyle/>
          <a:p>
            <a:pPr>
              <a:lnSpc>
                <a:spcPct val="110000"/>
              </a:lnSpc>
              <a:spcBef>
                <a:spcPts val="0"/>
              </a:spcBef>
              <a:spcAft>
                <a:spcPts val="600"/>
              </a:spcAft>
            </a:pPr>
            <a:r>
              <a:rPr lang="en-US" sz="1600">
                <a:solidFill>
                  <a:srgbClr val="0078D4"/>
                </a:solidFill>
                <a:latin typeface="Segoe UI" panose="020B0502040204020203" pitchFamily="34" charset="0"/>
                <a:cs typeface="Segoe UI" panose="020B0502040204020203" pitchFamily="34" charset="0"/>
              </a:rPr>
              <a:t>The file will be embedded into the thread. </a:t>
            </a:r>
          </a:p>
        </p:txBody>
      </p:sp>
      <p:sp>
        <p:nvSpPr>
          <p:cNvPr id="17" name="Oval 16">
            <a:extLst>
              <a:ext uri="{FF2B5EF4-FFF2-40B4-BE49-F238E27FC236}">
                <a16:creationId xmlns:a16="http://schemas.microsoft.com/office/drawing/2014/main" id="{C667B697-011B-478D-9732-22BB1532CB33}"/>
              </a:ext>
            </a:extLst>
          </p:cNvPr>
          <p:cNvSpPr/>
          <p:nvPr/>
        </p:nvSpPr>
        <p:spPr bwMode="auto">
          <a:xfrm>
            <a:off x="2264988" y="4327374"/>
            <a:ext cx="319459" cy="335906"/>
          </a:xfrm>
          <a:prstGeom prst="ellipse">
            <a:avLst/>
          </a:prstGeom>
          <a:solidFill>
            <a:schemeClr val="accent1"/>
          </a:solidFill>
          <a:ln w="254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400">
                <a:gradFill>
                  <a:gsLst>
                    <a:gs pos="0">
                      <a:srgbClr val="FFFFFF"/>
                    </a:gs>
                    <a:gs pos="100000">
                      <a:srgbClr val="FFFFFF"/>
                    </a:gs>
                  </a:gsLst>
                  <a:lin ang="5400000" scaled="0"/>
                </a:gradFill>
                <a:latin typeface="+mj-lt"/>
                <a:ea typeface="Segoe UI" pitchFamily="34" charset="0"/>
                <a:cs typeface="Segoe UI" pitchFamily="34" charset="0"/>
              </a:rPr>
              <a:t>3</a:t>
            </a:r>
          </a:p>
        </p:txBody>
      </p:sp>
    </p:spTree>
    <p:extLst>
      <p:ext uri="{BB962C8B-B14F-4D97-AF65-F5344CB8AC3E}">
        <p14:creationId xmlns:p14="http://schemas.microsoft.com/office/powerpoint/2010/main" val="14711875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703718C-1BB3-40EA-853B-DF4F7111E0FF}"/>
              </a:ext>
            </a:extLst>
          </p:cNvPr>
          <p:cNvSpPr/>
          <p:nvPr/>
        </p:nvSpPr>
        <p:spPr bwMode="auto">
          <a:xfrm>
            <a:off x="11780837" y="4259262"/>
            <a:ext cx="655638" cy="1447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4" name="Title 3">
            <a:extLst>
              <a:ext uri="{FF2B5EF4-FFF2-40B4-BE49-F238E27FC236}">
                <a16:creationId xmlns:a16="http://schemas.microsoft.com/office/drawing/2014/main" id="{D254CFE3-B6EA-4B3C-9456-B8DB8DF497D1}"/>
              </a:ext>
            </a:extLst>
          </p:cNvPr>
          <p:cNvSpPr>
            <a:spLocks noGrp="1"/>
          </p:cNvSpPr>
          <p:nvPr>
            <p:ph type="title"/>
          </p:nvPr>
        </p:nvSpPr>
        <p:spPr>
          <a:xfrm>
            <a:off x="1112837" y="847741"/>
            <a:ext cx="7696200" cy="896921"/>
          </a:xfrm>
        </p:spPr>
        <p:txBody>
          <a:bodyPr>
            <a:noAutofit/>
          </a:bodyPr>
          <a:lstStyle/>
          <a:p>
            <a:r>
              <a:rPr lang="en-US" sz="4800"/>
              <a:t>Create special messages</a:t>
            </a:r>
            <a:br>
              <a:rPr lang="en-US"/>
            </a:br>
            <a:endParaRPr lang="en-US"/>
          </a:p>
        </p:txBody>
      </p:sp>
      <p:sp>
        <p:nvSpPr>
          <p:cNvPr id="5" name="Text Placeholder 4">
            <a:extLst>
              <a:ext uri="{FF2B5EF4-FFF2-40B4-BE49-F238E27FC236}">
                <a16:creationId xmlns:a16="http://schemas.microsoft.com/office/drawing/2014/main" id="{73B87A5F-6201-43E0-8C3D-A7D1895D77F8}"/>
              </a:ext>
            </a:extLst>
          </p:cNvPr>
          <p:cNvSpPr>
            <a:spLocks noGrp="1"/>
          </p:cNvSpPr>
          <p:nvPr>
            <p:ph type="body" idx="4294967295"/>
          </p:nvPr>
        </p:nvSpPr>
        <p:spPr>
          <a:xfrm>
            <a:off x="1171575" y="4780315"/>
            <a:ext cx="3429000" cy="1992312"/>
          </a:xfrm>
          <a:prstGeom prst="rect">
            <a:avLst/>
          </a:prstGeom>
        </p:spPr>
        <p:txBody>
          <a:bodyPr>
            <a:normAutofit/>
          </a:bodyPr>
          <a:lstStyle/>
          <a:p>
            <a:pPr marL="0" indent="0">
              <a:lnSpc>
                <a:spcPct val="100000"/>
              </a:lnSpc>
              <a:spcBef>
                <a:spcPts val="0"/>
              </a:spcBef>
              <a:spcAft>
                <a:spcPts val="1200"/>
              </a:spcAft>
              <a:buNone/>
            </a:pPr>
            <a:r>
              <a:rPr lang="en-US" sz="1700">
                <a:latin typeface="Segoe UI" panose="020B0502040204020203" pitchFamily="34" charset="0"/>
                <a:cs typeface="Segoe UI" panose="020B0502040204020203" pitchFamily="34" charset="0"/>
              </a:rPr>
              <a:t>Create a Poll</a:t>
            </a:r>
          </a:p>
          <a:p>
            <a:pPr marL="0" indent="0">
              <a:lnSpc>
                <a:spcPct val="100000"/>
              </a:lnSpc>
              <a:spcBef>
                <a:spcPts val="0"/>
              </a:spcBef>
              <a:spcAft>
                <a:spcPts val="1200"/>
              </a:spcAft>
              <a:buNone/>
            </a:pPr>
            <a:r>
              <a:rPr lang="en-US" sz="1700">
                <a:latin typeface="Segoe UI" panose="020B0502040204020203" pitchFamily="34" charset="0"/>
                <a:cs typeface="Segoe UI" panose="020B0502040204020203" pitchFamily="34" charset="0"/>
              </a:rPr>
              <a:t>Praise a collaborator</a:t>
            </a:r>
          </a:p>
          <a:p>
            <a:pPr marL="0" indent="0">
              <a:lnSpc>
                <a:spcPct val="100000"/>
              </a:lnSpc>
              <a:spcBef>
                <a:spcPts val="0"/>
              </a:spcBef>
              <a:spcAft>
                <a:spcPts val="1200"/>
              </a:spcAft>
              <a:buNone/>
            </a:pPr>
            <a:r>
              <a:rPr lang="en-US" sz="1700">
                <a:latin typeface="Segoe UI" panose="020B0502040204020203" pitchFamily="34" charset="0"/>
                <a:cs typeface="Segoe UI" panose="020B0502040204020203" pitchFamily="34" charset="0"/>
              </a:rPr>
              <a:t>Make an announcement</a:t>
            </a:r>
          </a:p>
          <a:p>
            <a:pPr marL="0" indent="0">
              <a:lnSpc>
                <a:spcPct val="100000"/>
              </a:lnSpc>
              <a:spcBef>
                <a:spcPts val="0"/>
              </a:spcBef>
              <a:spcAft>
                <a:spcPts val="1200"/>
              </a:spcAft>
              <a:buNone/>
            </a:pPr>
            <a:r>
              <a:rPr lang="en-US" sz="1700">
                <a:latin typeface="Segoe UI" panose="020B0502040204020203" pitchFamily="34" charset="0"/>
                <a:cs typeface="Segoe UI" panose="020B0502040204020203" pitchFamily="34" charset="0"/>
              </a:rPr>
              <a:t>Share a conversation</a:t>
            </a:r>
          </a:p>
        </p:txBody>
      </p:sp>
      <p:cxnSp>
        <p:nvCxnSpPr>
          <p:cNvPr id="6" name="Straight Connector 5">
            <a:extLst>
              <a:ext uri="{FF2B5EF4-FFF2-40B4-BE49-F238E27FC236}">
                <a16:creationId xmlns:a16="http://schemas.microsoft.com/office/drawing/2014/main" id="{3415DF63-E656-43C7-AE23-57CDA4E20479}"/>
              </a:ext>
            </a:extLst>
          </p:cNvPr>
          <p:cNvCxnSpPr/>
          <p:nvPr/>
        </p:nvCxnSpPr>
        <p:spPr>
          <a:xfrm>
            <a:off x="11780837" y="0"/>
            <a:ext cx="0" cy="6994525"/>
          </a:xfrm>
          <a:prstGeom prst="line">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A162F05-807E-4D6C-A26E-3CD726CDC32D}"/>
              </a:ext>
            </a:extLst>
          </p:cNvPr>
          <p:cNvCxnSpPr/>
          <p:nvPr/>
        </p:nvCxnSpPr>
        <p:spPr>
          <a:xfrm>
            <a:off x="11780837" y="1363662"/>
            <a:ext cx="655638"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5F9B46D-0F0D-437F-8C50-68A68630C89D}"/>
              </a:ext>
            </a:extLst>
          </p:cNvPr>
          <p:cNvCxnSpPr/>
          <p:nvPr/>
        </p:nvCxnSpPr>
        <p:spPr>
          <a:xfrm>
            <a:off x="11780837" y="2811462"/>
            <a:ext cx="655638" cy="0"/>
          </a:xfrm>
          <a:prstGeom prst="line">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A174D91-BCDD-4B2B-8485-4741C0B826B3}"/>
              </a:ext>
            </a:extLst>
          </p:cNvPr>
          <p:cNvCxnSpPr/>
          <p:nvPr/>
        </p:nvCxnSpPr>
        <p:spPr>
          <a:xfrm>
            <a:off x="11780837" y="4259262"/>
            <a:ext cx="655638" cy="0"/>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754F33C-6A70-4E04-BD4F-CBE2F1DC41FC}"/>
              </a:ext>
            </a:extLst>
          </p:cNvPr>
          <p:cNvCxnSpPr/>
          <p:nvPr/>
        </p:nvCxnSpPr>
        <p:spPr>
          <a:xfrm>
            <a:off x="11780837" y="5707062"/>
            <a:ext cx="655638" cy="0"/>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13" name="Graphic 12">
            <a:extLst>
              <a:ext uri="{FF2B5EF4-FFF2-40B4-BE49-F238E27FC236}">
                <a16:creationId xmlns:a16="http://schemas.microsoft.com/office/drawing/2014/main" id="{CD584CD0-2AD6-41E8-BD25-C14812745BD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913923" y="1896369"/>
            <a:ext cx="389467" cy="382386"/>
          </a:xfrm>
          <a:prstGeom prst="rect">
            <a:avLst/>
          </a:prstGeom>
        </p:spPr>
      </p:pic>
      <p:pic>
        <p:nvPicPr>
          <p:cNvPr id="14" name="Graphic 13">
            <a:extLst>
              <a:ext uri="{FF2B5EF4-FFF2-40B4-BE49-F238E27FC236}">
                <a16:creationId xmlns:a16="http://schemas.microsoft.com/office/drawing/2014/main" id="{A53E413E-B792-41E0-A30C-9DE0400BACA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954157" y="3344863"/>
            <a:ext cx="308999" cy="380999"/>
          </a:xfrm>
          <a:prstGeom prst="rect">
            <a:avLst/>
          </a:prstGeom>
        </p:spPr>
      </p:pic>
      <p:pic>
        <p:nvPicPr>
          <p:cNvPr id="15" name="Graphic 14">
            <a:extLst>
              <a:ext uri="{FF2B5EF4-FFF2-40B4-BE49-F238E27FC236}">
                <a16:creationId xmlns:a16="http://schemas.microsoft.com/office/drawing/2014/main" id="{196D39D1-212C-45FD-BFE2-0B1CBC3136A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889581" y="4780315"/>
            <a:ext cx="438150" cy="405694"/>
          </a:xfrm>
          <a:prstGeom prst="rect">
            <a:avLst/>
          </a:prstGeom>
        </p:spPr>
      </p:pic>
      <p:pic>
        <p:nvPicPr>
          <p:cNvPr id="16" name="Graphic 15">
            <a:extLst>
              <a:ext uri="{FF2B5EF4-FFF2-40B4-BE49-F238E27FC236}">
                <a16:creationId xmlns:a16="http://schemas.microsoft.com/office/drawing/2014/main" id="{A51F92C2-FF9A-4E0B-81A0-FB788966586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885918" y="6278562"/>
            <a:ext cx="445477" cy="304800"/>
          </a:xfrm>
          <a:prstGeom prst="rect">
            <a:avLst/>
          </a:prstGeom>
        </p:spPr>
      </p:pic>
      <p:pic>
        <p:nvPicPr>
          <p:cNvPr id="17" name="Graphic 16">
            <a:extLst>
              <a:ext uri="{FF2B5EF4-FFF2-40B4-BE49-F238E27FC236}">
                <a16:creationId xmlns:a16="http://schemas.microsoft.com/office/drawing/2014/main" id="{8BBA8607-69BE-4B5E-BB78-16323FF910D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2009438" y="525462"/>
            <a:ext cx="304800" cy="380144"/>
          </a:xfrm>
          <a:prstGeom prst="rect">
            <a:avLst/>
          </a:prstGeom>
        </p:spPr>
      </p:pic>
      <p:cxnSp>
        <p:nvCxnSpPr>
          <p:cNvPr id="18" name="Straight Connector 17">
            <a:extLst>
              <a:ext uri="{FF2B5EF4-FFF2-40B4-BE49-F238E27FC236}">
                <a16:creationId xmlns:a16="http://schemas.microsoft.com/office/drawing/2014/main" id="{31B73030-6245-4DF4-8206-F3AA7314371C}"/>
              </a:ext>
            </a:extLst>
          </p:cNvPr>
          <p:cNvCxnSpPr/>
          <p:nvPr/>
        </p:nvCxnSpPr>
        <p:spPr>
          <a:xfrm>
            <a:off x="1265234" y="4564062"/>
            <a:ext cx="7937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721BFDB1-8B53-4CED-ABE3-E9B91D5BD177}"/>
              </a:ext>
            </a:extLst>
          </p:cNvPr>
          <p:cNvSpPr/>
          <p:nvPr/>
        </p:nvSpPr>
        <p:spPr>
          <a:xfrm>
            <a:off x="1171575" y="2255233"/>
            <a:ext cx="8247063" cy="830997"/>
          </a:xfrm>
          <a:prstGeom prst="rect">
            <a:avLst/>
          </a:prstGeom>
        </p:spPr>
        <p:txBody>
          <a:bodyPr wrap="square">
            <a:spAutoFit/>
          </a:bodyPr>
          <a:lstStyle/>
          <a:p>
            <a:r>
              <a:rPr lang="en-US" sz="2400">
                <a:latin typeface="Segoe UI" panose="020B0502040204020203" pitchFamily="34" charset="0"/>
                <a:cs typeface="Segoe UI" panose="020B0502040204020203" pitchFamily="34" charset="0"/>
              </a:rPr>
              <a:t>Yammer offers a variety of ways to interact with the people in your network.</a:t>
            </a:r>
          </a:p>
        </p:txBody>
      </p:sp>
    </p:spTree>
    <p:extLst>
      <p:ext uri="{BB962C8B-B14F-4D97-AF65-F5344CB8AC3E}">
        <p14:creationId xmlns:p14="http://schemas.microsoft.com/office/powerpoint/2010/main" val="20149997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4C1EE78-CA1D-4FC3-94AE-F450F0E9E77E}"/>
              </a:ext>
            </a:extLst>
          </p:cNvPr>
          <p:cNvSpPr>
            <a:spLocks noGrp="1"/>
          </p:cNvSpPr>
          <p:nvPr>
            <p:ph idx="4294967295"/>
          </p:nvPr>
        </p:nvSpPr>
        <p:spPr>
          <a:xfrm>
            <a:off x="5608636" y="1212851"/>
            <a:ext cx="6553201" cy="3656012"/>
          </a:xfrm>
        </p:spPr>
        <p:txBody>
          <a:bodyPr vert="horz" wrap="square" lIns="146304" tIns="91440" rIns="146304" bIns="91440" rtlCol="0" anchor="t">
            <a:noAutofit/>
          </a:bodyPr>
          <a:lstStyle/>
          <a:p>
            <a:pPr marL="0" indent="0">
              <a:lnSpc>
                <a:spcPct val="110000"/>
              </a:lnSpc>
              <a:spcAft>
                <a:spcPts val="600"/>
              </a:spcAft>
              <a:buNone/>
            </a:pPr>
            <a:r>
              <a:rPr lang="en-US" sz="1600">
                <a:solidFill>
                  <a:srgbClr val="282828"/>
                </a:solidFill>
                <a:latin typeface="Segoe UI" panose="020B0502040204020203" pitchFamily="34" charset="0"/>
                <a:cs typeface="Segoe UI" panose="020B0502040204020203" pitchFamily="34" charset="0"/>
              </a:rPr>
              <a:t>Have a question you’d like to ask? Need to find the source of truth? Use a question to ask to get answers fast.</a:t>
            </a:r>
          </a:p>
          <a:p>
            <a:pPr marL="524586" indent="-524586">
              <a:lnSpc>
                <a:spcPct val="110000"/>
              </a:lnSpc>
              <a:spcBef>
                <a:spcPts val="600"/>
              </a:spcBef>
              <a:spcAft>
                <a:spcPts val="1200"/>
              </a:spcAft>
              <a:buAutoNum type="arabicPeriod"/>
            </a:pPr>
            <a:r>
              <a:rPr lang="en-US" sz="1600">
                <a:solidFill>
                  <a:srgbClr val="282828"/>
                </a:solidFill>
                <a:latin typeface="Segoe UI" panose="020B0502040204020203" pitchFamily="34" charset="0"/>
                <a:cs typeface="Segoe UI" panose="020B0502040204020203" pitchFamily="34" charset="0"/>
              </a:rPr>
              <a:t>At the top of the community page, click </a:t>
            </a:r>
            <a:r>
              <a:rPr lang="en-US" sz="1600" b="1">
                <a:solidFill>
                  <a:srgbClr val="282828"/>
                </a:solidFill>
                <a:latin typeface="Segoe UI" panose="020B0502040204020203" pitchFamily="34" charset="0"/>
                <a:cs typeface="Segoe UI" panose="020B0502040204020203" pitchFamily="34" charset="0"/>
              </a:rPr>
              <a:t>Question</a:t>
            </a:r>
            <a:r>
              <a:rPr lang="en-US" sz="1600">
                <a:solidFill>
                  <a:srgbClr val="282828"/>
                </a:solidFill>
                <a:latin typeface="Segoe UI" panose="020B0502040204020203" pitchFamily="34" charset="0"/>
                <a:cs typeface="Segoe UI" panose="020B0502040204020203" pitchFamily="34" charset="0"/>
              </a:rPr>
              <a:t>.</a:t>
            </a:r>
            <a:endParaRPr lang="en-US" sz="1600" b="1">
              <a:solidFill>
                <a:srgbClr val="282828"/>
              </a:solidFill>
              <a:latin typeface="Segoe UI" panose="020B0502040204020203" pitchFamily="34" charset="0"/>
              <a:cs typeface="Segoe UI" panose="020B0502040204020203" pitchFamily="34" charset="0"/>
            </a:endParaRPr>
          </a:p>
          <a:p>
            <a:pPr marL="524586" indent="-524586">
              <a:lnSpc>
                <a:spcPct val="110000"/>
              </a:lnSpc>
              <a:spcBef>
                <a:spcPts val="0"/>
              </a:spcBef>
              <a:spcAft>
                <a:spcPts val="1200"/>
              </a:spcAft>
              <a:buAutoNum type="arabicPeriod"/>
            </a:pPr>
            <a:r>
              <a:rPr lang="en-US" sz="1600">
                <a:solidFill>
                  <a:srgbClr val="282828"/>
                </a:solidFill>
                <a:latin typeface="Segoe UI" panose="020B0502040204020203" pitchFamily="34" charset="0"/>
                <a:cs typeface="Segoe UI" panose="020B0502040204020203" pitchFamily="34" charset="0"/>
              </a:rPr>
              <a:t>Type your question.</a:t>
            </a:r>
          </a:p>
          <a:p>
            <a:pPr marL="524586" indent="-524586">
              <a:lnSpc>
                <a:spcPct val="110000"/>
              </a:lnSpc>
              <a:spcBef>
                <a:spcPts val="0"/>
              </a:spcBef>
              <a:spcAft>
                <a:spcPts val="1200"/>
              </a:spcAft>
              <a:buAutoNum type="arabicPeriod"/>
            </a:pPr>
            <a:r>
              <a:rPr lang="en-US" sz="1600">
                <a:solidFill>
                  <a:srgbClr val="282828"/>
                </a:solidFill>
                <a:latin typeface="Segoe UI" panose="020B0502040204020203" pitchFamily="34" charset="0"/>
                <a:cs typeface="Segoe UI" panose="020B0502040204020203" pitchFamily="34" charset="0"/>
              </a:rPr>
              <a:t>Click </a:t>
            </a:r>
            <a:r>
              <a:rPr lang="en-US" sz="1600" b="1">
                <a:solidFill>
                  <a:srgbClr val="282828"/>
                </a:solidFill>
                <a:latin typeface="Segoe UI" panose="020B0502040204020203" pitchFamily="34" charset="0"/>
                <a:cs typeface="Segoe UI" panose="020B0502040204020203" pitchFamily="34" charset="0"/>
              </a:rPr>
              <a:t>Post</a:t>
            </a:r>
            <a:r>
              <a:rPr lang="en-US" sz="1600">
                <a:solidFill>
                  <a:srgbClr val="282828"/>
                </a:solidFill>
                <a:latin typeface="Segoe UI" panose="020B0502040204020203" pitchFamily="34" charset="0"/>
                <a:cs typeface="Segoe UI" panose="020B0502040204020203" pitchFamily="34" charset="0"/>
              </a:rPr>
              <a:t>.</a:t>
            </a:r>
            <a:endParaRPr lang="en-US" sz="1600" b="1">
              <a:solidFill>
                <a:srgbClr val="282828"/>
              </a:solidFill>
              <a:latin typeface="Segoe UI" panose="020B0502040204020203" pitchFamily="34" charset="0"/>
              <a:cs typeface="Segoe UI" panose="020B0502040204020203" pitchFamily="34" charset="0"/>
            </a:endParaRPr>
          </a:p>
          <a:p>
            <a:pPr marL="524586" indent="-524586">
              <a:lnSpc>
                <a:spcPct val="110000"/>
              </a:lnSpc>
              <a:spcBef>
                <a:spcPts val="0"/>
              </a:spcBef>
              <a:spcAft>
                <a:spcPts val="1200"/>
              </a:spcAft>
              <a:buAutoNum type="arabicPeriod"/>
            </a:pPr>
            <a:r>
              <a:rPr lang="en-US" sz="1600">
                <a:solidFill>
                  <a:srgbClr val="282828"/>
                </a:solidFill>
                <a:latin typeface="Segoe UI" panose="020B0502040204020203" pitchFamily="34" charset="0"/>
                <a:cs typeface="Segoe UI" panose="020B0502040204020203" pitchFamily="34" charset="0"/>
              </a:rPr>
              <a:t>Your colleagues can reply or @mention someone who may have the right answer. </a:t>
            </a:r>
          </a:p>
          <a:p>
            <a:pPr marL="524586" indent="-524586">
              <a:lnSpc>
                <a:spcPct val="110000"/>
              </a:lnSpc>
              <a:spcBef>
                <a:spcPts val="0"/>
              </a:spcBef>
              <a:spcAft>
                <a:spcPts val="1200"/>
              </a:spcAft>
              <a:buAutoNum type="arabicPeriod"/>
            </a:pPr>
            <a:r>
              <a:rPr lang="en-US" sz="1600">
                <a:solidFill>
                  <a:srgbClr val="282828"/>
                </a:solidFill>
                <a:latin typeface="Segoe UI" panose="020B0502040204020203" pitchFamily="34" charset="0"/>
                <a:cs typeface="Segoe UI" panose="020B0502040204020203" pitchFamily="34" charset="0"/>
              </a:rPr>
              <a:t>Once you’ve received the correct answer, mark </a:t>
            </a:r>
            <a:r>
              <a:rPr lang="en-US" sz="1600" b="1">
                <a:solidFill>
                  <a:srgbClr val="282828"/>
                </a:solidFill>
                <a:latin typeface="Segoe UI" panose="020B0502040204020203" pitchFamily="34" charset="0"/>
                <a:cs typeface="Segoe UI" panose="020B0502040204020203" pitchFamily="34" charset="0"/>
              </a:rPr>
              <a:t>Best Answer. </a:t>
            </a:r>
          </a:p>
        </p:txBody>
      </p:sp>
      <p:sp>
        <p:nvSpPr>
          <p:cNvPr id="4" name="Title 3">
            <a:extLst>
              <a:ext uri="{FF2B5EF4-FFF2-40B4-BE49-F238E27FC236}">
                <a16:creationId xmlns:a16="http://schemas.microsoft.com/office/drawing/2014/main" id="{7591C96F-AFFF-4637-936E-B768F65B9A74}"/>
              </a:ext>
            </a:extLst>
          </p:cNvPr>
          <p:cNvSpPr>
            <a:spLocks noGrp="1"/>
          </p:cNvSpPr>
          <p:nvPr>
            <p:ph type="title" idx="4294967295"/>
          </p:nvPr>
        </p:nvSpPr>
        <p:spPr>
          <a:xfrm>
            <a:off x="5608637" y="295274"/>
            <a:ext cx="6555566" cy="917575"/>
          </a:xfrm>
        </p:spPr>
        <p:txBody>
          <a:bodyPr>
            <a:normAutofit/>
          </a:bodyPr>
          <a:lstStyle/>
          <a:p>
            <a:r>
              <a:rPr lang="en-US">
                <a:solidFill>
                  <a:srgbClr val="282828"/>
                </a:solidFill>
                <a:latin typeface="Segoe UI Semibold" panose="020B0702040204020203" pitchFamily="34" charset="0"/>
                <a:cs typeface="Segoe UI Semibold" panose="020B0702040204020203" pitchFamily="34" charset="0"/>
              </a:rPr>
              <a:t>Ask a question</a:t>
            </a:r>
          </a:p>
        </p:txBody>
      </p:sp>
      <p:cxnSp>
        <p:nvCxnSpPr>
          <p:cNvPr id="9" name="Straight Connector 8">
            <a:extLst>
              <a:ext uri="{FF2B5EF4-FFF2-40B4-BE49-F238E27FC236}">
                <a16:creationId xmlns:a16="http://schemas.microsoft.com/office/drawing/2014/main" id="{B91E2549-F720-4C4E-9D89-D49598B48125}"/>
              </a:ext>
            </a:extLst>
          </p:cNvPr>
          <p:cNvCxnSpPr>
            <a:cxnSpLocks/>
          </p:cNvCxnSpPr>
          <p:nvPr/>
        </p:nvCxnSpPr>
        <p:spPr>
          <a:xfrm>
            <a:off x="5761038" y="5173662"/>
            <a:ext cx="619839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CF595115-62C2-4DFA-A6B1-6DBB99A20BC4}"/>
              </a:ext>
            </a:extLst>
          </p:cNvPr>
          <p:cNvSpPr/>
          <p:nvPr/>
        </p:nvSpPr>
        <p:spPr>
          <a:xfrm>
            <a:off x="-1" y="5765058"/>
            <a:ext cx="4515648" cy="798407"/>
          </a:xfrm>
          <a:prstGeom prst="rect">
            <a:avLst/>
          </a:prstGeom>
          <a:solidFill>
            <a:srgbClr val="282828"/>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rtlCol="0" anchor="ctr"/>
          <a:lstStyle/>
          <a:p>
            <a:r>
              <a:rPr lang="en-US" sz="1200">
                <a:solidFill>
                  <a:schemeClr val="bg1"/>
                </a:solidFill>
                <a:latin typeface="Segoe UI Semibold" panose="020B0702040204020203" pitchFamily="34" charset="0"/>
                <a:cs typeface="Segoe UI Semibold" panose="020B0702040204020203" pitchFamily="34" charset="0"/>
              </a:rPr>
              <a:t>Pro tip: Using the Question’s post helps bring attention to specific questions within a busy community. </a:t>
            </a:r>
            <a:r>
              <a:rPr lang="en-US" sz="1200">
                <a:solidFill>
                  <a:schemeClr val="bg1"/>
                </a:solidFill>
                <a:latin typeface="Segoe UI" panose="020B0502040204020203" pitchFamily="34" charset="0"/>
                <a:cs typeface="Segoe UI" panose="020B0502040204020203" pitchFamily="34" charset="0"/>
              </a:rPr>
              <a:t> </a:t>
            </a:r>
          </a:p>
        </p:txBody>
      </p:sp>
      <p:pic>
        <p:nvPicPr>
          <p:cNvPr id="15" name="Graphic 14">
            <a:extLst>
              <a:ext uri="{FF2B5EF4-FFF2-40B4-BE49-F238E27FC236}">
                <a16:creationId xmlns:a16="http://schemas.microsoft.com/office/drawing/2014/main" id="{4D4F7716-E05C-48C2-A230-D5CEA3A6D2B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88762" y="5935662"/>
            <a:ext cx="171752" cy="228600"/>
          </a:xfrm>
          <a:prstGeom prst="rect">
            <a:avLst/>
          </a:prstGeom>
        </p:spPr>
      </p:pic>
      <p:sp>
        <p:nvSpPr>
          <p:cNvPr id="8" name="Rectangle 7">
            <a:extLst>
              <a:ext uri="{FF2B5EF4-FFF2-40B4-BE49-F238E27FC236}">
                <a16:creationId xmlns:a16="http://schemas.microsoft.com/office/drawing/2014/main" id="{98142572-E9DD-41BB-8E3B-936E88C05897}"/>
              </a:ext>
            </a:extLst>
          </p:cNvPr>
          <p:cNvSpPr/>
          <p:nvPr/>
        </p:nvSpPr>
        <p:spPr>
          <a:xfrm>
            <a:off x="5761038" y="5326062"/>
            <a:ext cx="6198390" cy="612796"/>
          </a:xfrm>
          <a:prstGeom prst="rect">
            <a:avLst/>
          </a:prstGeom>
        </p:spPr>
        <p:txBody>
          <a:bodyPr wrap="square">
            <a:spAutoFit/>
          </a:bodyPr>
          <a:lstStyle/>
          <a:p>
            <a:pPr>
              <a:lnSpc>
                <a:spcPct val="110000"/>
              </a:lnSpc>
              <a:spcAft>
                <a:spcPts val="600"/>
              </a:spcAft>
            </a:pPr>
            <a:r>
              <a:rPr lang="en-US" sz="1600">
                <a:solidFill>
                  <a:srgbClr val="0078D4"/>
                </a:solidFill>
                <a:latin typeface="Segoe UI" panose="020B0502040204020203" pitchFamily="34" charset="0"/>
                <a:cs typeface="Segoe UI" panose="020B0502040204020203" pitchFamily="34" charset="0"/>
              </a:rPr>
              <a:t>Questions within a community can be filtered, so you can see other questions that still need answers. </a:t>
            </a:r>
          </a:p>
        </p:txBody>
      </p:sp>
      <p:pic>
        <p:nvPicPr>
          <p:cNvPr id="6" name="Picture 5" descr="A screenshot of a cell phone&#10;&#10;Description automatically generated">
            <a:extLst>
              <a:ext uri="{FF2B5EF4-FFF2-40B4-BE49-F238E27FC236}">
                <a16:creationId xmlns:a16="http://schemas.microsoft.com/office/drawing/2014/main" id="{E6B3AF19-29B9-4016-AA26-8C0144B18057}"/>
              </a:ext>
            </a:extLst>
          </p:cNvPr>
          <p:cNvPicPr>
            <a:picLocks noChangeAspect="1"/>
          </p:cNvPicPr>
          <p:nvPr/>
        </p:nvPicPr>
        <p:blipFill>
          <a:blip r:embed="rId4"/>
          <a:stretch>
            <a:fillRect/>
          </a:stretch>
        </p:blipFill>
        <p:spPr>
          <a:xfrm>
            <a:off x="477047" y="525462"/>
            <a:ext cx="4038600" cy="4753769"/>
          </a:xfrm>
          <a:prstGeom prst="rect">
            <a:avLst/>
          </a:prstGeom>
          <a:ln w="76200">
            <a:solidFill>
              <a:schemeClr val="bg1">
                <a:lumMod val="85000"/>
              </a:schemeClr>
            </a:solidFill>
            <a:miter lim="800000"/>
          </a:ln>
        </p:spPr>
      </p:pic>
    </p:spTree>
    <p:extLst>
      <p:ext uri="{BB962C8B-B14F-4D97-AF65-F5344CB8AC3E}">
        <p14:creationId xmlns:p14="http://schemas.microsoft.com/office/powerpoint/2010/main" val="463144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B5219AF-735C-4789-A038-A8DC4235786E}"/>
              </a:ext>
            </a:extLst>
          </p:cNvPr>
          <p:cNvPicPr>
            <a:picLocks noChangeAspect="1"/>
          </p:cNvPicPr>
          <p:nvPr/>
        </p:nvPicPr>
        <p:blipFill rotWithShape="1">
          <a:blip r:embed="rId2"/>
          <a:srcRect l="30497" r="18963"/>
          <a:stretch/>
        </p:blipFill>
        <p:spPr>
          <a:xfrm>
            <a:off x="7132637" y="0"/>
            <a:ext cx="5303838" cy="6994525"/>
          </a:xfrm>
          <a:prstGeom prst="rect">
            <a:avLst/>
          </a:prstGeom>
        </p:spPr>
      </p:pic>
      <p:sp>
        <p:nvSpPr>
          <p:cNvPr id="2" name="Title 1">
            <a:extLst>
              <a:ext uri="{FF2B5EF4-FFF2-40B4-BE49-F238E27FC236}">
                <a16:creationId xmlns:a16="http://schemas.microsoft.com/office/drawing/2014/main" id="{CA9FFA9C-9C9B-4DF7-8B0A-D48BD3E93AEA}"/>
              </a:ext>
            </a:extLst>
          </p:cNvPr>
          <p:cNvSpPr>
            <a:spLocks noGrp="1"/>
          </p:cNvSpPr>
          <p:nvPr>
            <p:ph type="title" idx="4294967295"/>
          </p:nvPr>
        </p:nvSpPr>
        <p:spPr>
          <a:xfrm>
            <a:off x="274637" y="296863"/>
            <a:ext cx="11889564" cy="917575"/>
          </a:xfrm>
        </p:spPr>
        <p:txBody>
          <a:bodyPr>
            <a:normAutofit/>
          </a:bodyPr>
          <a:lstStyle/>
          <a:p>
            <a:r>
              <a:rPr lang="en-US">
                <a:solidFill>
                  <a:srgbClr val="282828"/>
                </a:solidFill>
                <a:latin typeface="Segoe UI Semibold" panose="020B0702040204020203" pitchFamily="34" charset="0"/>
                <a:cs typeface="Segoe UI Semibold" panose="020B0702040204020203" pitchFamily="34" charset="0"/>
              </a:rPr>
              <a:t>Table</a:t>
            </a:r>
            <a:r>
              <a:rPr lang="en-US">
                <a:latin typeface="Segoe UI Semibold" panose="020B0702040204020203" pitchFamily="34" charset="0"/>
                <a:cs typeface="Segoe UI Semibold" panose="020B0702040204020203" pitchFamily="34" charset="0"/>
              </a:rPr>
              <a:t> of contents </a:t>
            </a:r>
          </a:p>
        </p:txBody>
      </p:sp>
      <p:sp>
        <p:nvSpPr>
          <p:cNvPr id="3" name="Content Placeholder 2">
            <a:extLst>
              <a:ext uri="{FF2B5EF4-FFF2-40B4-BE49-F238E27FC236}">
                <a16:creationId xmlns:a16="http://schemas.microsoft.com/office/drawing/2014/main" id="{8CAA8DD0-FB04-40E2-9F73-6719023E0F32}"/>
              </a:ext>
            </a:extLst>
          </p:cNvPr>
          <p:cNvSpPr>
            <a:spLocks noGrp="1"/>
          </p:cNvSpPr>
          <p:nvPr>
            <p:ph idx="4294967295"/>
          </p:nvPr>
        </p:nvSpPr>
        <p:spPr>
          <a:xfrm>
            <a:off x="350837" y="1744663"/>
            <a:ext cx="5943600" cy="1692502"/>
          </a:xfrm>
        </p:spPr>
        <p:txBody>
          <a:bodyPr/>
          <a:lstStyle/>
          <a:p>
            <a:pPr marL="0" indent="0">
              <a:lnSpc>
                <a:spcPct val="110000"/>
              </a:lnSpc>
              <a:buNone/>
            </a:pPr>
            <a:r>
              <a:rPr lang="en-US" sz="2400">
                <a:solidFill>
                  <a:srgbClr val="282828"/>
                </a:solidFill>
                <a:latin typeface="Segoe UI" panose="020B0502040204020203" pitchFamily="34" charset="0"/>
                <a:cs typeface="Segoe UI" panose="020B0502040204020203" pitchFamily="34" charset="0"/>
              </a:rPr>
              <a:t>Learn how to use Yammer, a tool for connecting you with people and information across your organization.</a:t>
            </a:r>
            <a:endParaRPr lang="en-US" sz="1800">
              <a:solidFill>
                <a:srgbClr val="282828"/>
              </a:solidFill>
              <a:latin typeface="Segoe UI" panose="020B0502040204020203" pitchFamily="34" charset="0"/>
              <a:cs typeface="Segoe UI" panose="020B0502040204020203" pitchFamily="34" charset="0"/>
            </a:endParaRPr>
          </a:p>
          <a:p>
            <a:endParaRPr lang="en-US" sz="1600"/>
          </a:p>
          <a:p>
            <a:endParaRPr lang="en-US" sz="1600"/>
          </a:p>
          <a:p>
            <a:endParaRPr lang="en-US" sz="1600"/>
          </a:p>
        </p:txBody>
      </p:sp>
      <p:sp>
        <p:nvSpPr>
          <p:cNvPr id="10" name="Content Placeholder 2">
            <a:extLst>
              <a:ext uri="{FF2B5EF4-FFF2-40B4-BE49-F238E27FC236}">
                <a16:creationId xmlns:a16="http://schemas.microsoft.com/office/drawing/2014/main" id="{B6466AF4-848A-4199-9A66-3B08A8F2E733}"/>
              </a:ext>
            </a:extLst>
          </p:cNvPr>
          <p:cNvSpPr>
            <a:spLocks noGrp="1"/>
          </p:cNvSpPr>
          <p:nvPr>
            <p:ph idx="4294967295"/>
          </p:nvPr>
        </p:nvSpPr>
        <p:spPr>
          <a:xfrm>
            <a:off x="471487" y="3869871"/>
            <a:ext cx="4038600" cy="3392487"/>
          </a:xfrm>
          <a:prstGeom prst="rect">
            <a:avLst/>
          </a:prstGeom>
        </p:spPr>
        <p:txBody>
          <a:bodyPr/>
          <a:lstStyle/>
          <a:p>
            <a:pPr marL="0" indent="0">
              <a:lnSpc>
                <a:spcPct val="110000"/>
              </a:lnSpc>
              <a:spcBef>
                <a:spcPts val="0"/>
              </a:spcBef>
              <a:spcAft>
                <a:spcPts val="1200"/>
              </a:spcAft>
              <a:buNone/>
            </a:pPr>
            <a:r>
              <a:rPr lang="en-US" sz="1600">
                <a:solidFill>
                  <a:srgbClr val="0078D4"/>
                </a:solidFill>
                <a:latin typeface="+mn-lt"/>
                <a:cs typeface="Segoe UI Semibold" panose="020B0702040204020203" pitchFamily="34" charset="0"/>
              </a:rPr>
              <a:t>Get started</a:t>
            </a:r>
          </a:p>
          <a:p>
            <a:pPr marL="0" indent="0">
              <a:lnSpc>
                <a:spcPct val="110000"/>
              </a:lnSpc>
              <a:spcBef>
                <a:spcPts val="0"/>
              </a:spcBef>
              <a:spcAft>
                <a:spcPts val="1200"/>
              </a:spcAft>
              <a:buNone/>
            </a:pPr>
            <a:r>
              <a:rPr lang="en-US" sz="1600">
                <a:solidFill>
                  <a:srgbClr val="0078D4"/>
                </a:solidFill>
                <a:latin typeface="+mn-lt"/>
                <a:cs typeface="Segoe UI Semibold" panose="020B0702040204020203" pitchFamily="34" charset="0"/>
              </a:rPr>
              <a:t>Find discussions and communities</a:t>
            </a:r>
          </a:p>
          <a:p>
            <a:pPr marL="0" indent="0">
              <a:lnSpc>
                <a:spcPct val="110000"/>
              </a:lnSpc>
              <a:spcBef>
                <a:spcPts val="0"/>
              </a:spcBef>
              <a:spcAft>
                <a:spcPts val="1200"/>
              </a:spcAft>
              <a:buNone/>
            </a:pPr>
            <a:r>
              <a:rPr lang="en-US" sz="1600">
                <a:solidFill>
                  <a:srgbClr val="0078D4"/>
                </a:solidFill>
                <a:latin typeface="+mn-lt"/>
                <a:cs typeface="Segoe UI Semibold" panose="020B0702040204020203" pitchFamily="34" charset="0"/>
              </a:rPr>
              <a:t>Participate in the conversation</a:t>
            </a:r>
          </a:p>
          <a:p>
            <a:pPr marL="0" indent="0">
              <a:lnSpc>
                <a:spcPct val="110000"/>
              </a:lnSpc>
              <a:spcBef>
                <a:spcPts val="0"/>
              </a:spcBef>
              <a:spcAft>
                <a:spcPts val="1200"/>
              </a:spcAft>
              <a:buNone/>
            </a:pPr>
            <a:r>
              <a:rPr lang="en-US" sz="1600">
                <a:solidFill>
                  <a:srgbClr val="0078D4"/>
                </a:solidFill>
                <a:latin typeface="+mn-lt"/>
                <a:cs typeface="Segoe UI Semibold" panose="020B0702040204020203" pitchFamily="34" charset="0"/>
              </a:rPr>
              <a:t>Create special messages</a:t>
            </a:r>
          </a:p>
          <a:p>
            <a:pPr marL="0" indent="0">
              <a:buNone/>
            </a:pPr>
            <a:endParaRPr lang="en-US" sz="1600">
              <a:latin typeface="+mn-lt"/>
            </a:endParaRPr>
          </a:p>
          <a:p>
            <a:endParaRPr lang="en-US" sz="1600">
              <a:latin typeface="+mn-lt"/>
            </a:endParaRPr>
          </a:p>
          <a:p>
            <a:endParaRPr lang="en-US" sz="1600">
              <a:latin typeface="+mn-lt"/>
            </a:endParaRPr>
          </a:p>
        </p:txBody>
      </p:sp>
      <p:cxnSp>
        <p:nvCxnSpPr>
          <p:cNvPr id="4" name="Straight Connector 3">
            <a:extLst>
              <a:ext uri="{FF2B5EF4-FFF2-40B4-BE49-F238E27FC236}">
                <a16:creationId xmlns:a16="http://schemas.microsoft.com/office/drawing/2014/main" id="{6DB4118F-61B6-4821-9E87-1CC19F21627F}"/>
              </a:ext>
            </a:extLst>
          </p:cNvPr>
          <p:cNvCxnSpPr/>
          <p:nvPr/>
        </p:nvCxnSpPr>
        <p:spPr>
          <a:xfrm>
            <a:off x="471487" y="3649662"/>
            <a:ext cx="7937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54214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4C1EE78-CA1D-4FC3-94AE-F450F0E9E77E}"/>
              </a:ext>
            </a:extLst>
          </p:cNvPr>
          <p:cNvSpPr>
            <a:spLocks noGrp="1"/>
          </p:cNvSpPr>
          <p:nvPr>
            <p:ph idx="4294967295"/>
          </p:nvPr>
        </p:nvSpPr>
        <p:spPr>
          <a:xfrm>
            <a:off x="5608636" y="1212851"/>
            <a:ext cx="6553201" cy="3656012"/>
          </a:xfrm>
        </p:spPr>
        <p:txBody>
          <a:bodyPr vert="horz" wrap="square" lIns="146304" tIns="91440" rIns="146304" bIns="91440" rtlCol="0" anchor="t">
            <a:noAutofit/>
          </a:bodyPr>
          <a:lstStyle/>
          <a:p>
            <a:pPr marL="0" indent="0">
              <a:lnSpc>
                <a:spcPct val="110000"/>
              </a:lnSpc>
              <a:spcAft>
                <a:spcPts val="600"/>
              </a:spcAft>
              <a:buNone/>
            </a:pPr>
            <a:r>
              <a:rPr lang="en-US" sz="1600">
                <a:solidFill>
                  <a:srgbClr val="282828"/>
                </a:solidFill>
                <a:latin typeface="Segoe UI" panose="020B0502040204020203" pitchFamily="34" charset="0"/>
                <a:cs typeface="Segoe UI" panose="020B0502040204020203" pitchFamily="34" charset="0"/>
              </a:rPr>
              <a:t>Need to crowdsource feedback, or want to get a pulse on your company? Use polls to create a quick survey and get answers fast.</a:t>
            </a:r>
          </a:p>
          <a:p>
            <a:pPr marL="524586" indent="-524586">
              <a:lnSpc>
                <a:spcPct val="110000"/>
              </a:lnSpc>
              <a:spcBef>
                <a:spcPts val="600"/>
              </a:spcBef>
              <a:spcAft>
                <a:spcPts val="1200"/>
              </a:spcAft>
              <a:buAutoNum type="arabicPeriod"/>
            </a:pPr>
            <a:r>
              <a:rPr lang="en-US" sz="1600">
                <a:solidFill>
                  <a:srgbClr val="282828"/>
                </a:solidFill>
                <a:latin typeface="Segoe UI" panose="020B0502040204020203" pitchFamily="34" charset="0"/>
                <a:cs typeface="Segoe UI" panose="020B0502040204020203" pitchFamily="34" charset="0"/>
              </a:rPr>
              <a:t>At the top of the community page, click </a:t>
            </a:r>
            <a:r>
              <a:rPr lang="en-US" sz="1600" b="1">
                <a:solidFill>
                  <a:srgbClr val="282828"/>
                </a:solidFill>
                <a:latin typeface="Segoe UI" panose="020B0502040204020203" pitchFamily="34" charset="0"/>
                <a:cs typeface="Segoe UI" panose="020B0502040204020203" pitchFamily="34" charset="0"/>
              </a:rPr>
              <a:t>Poll</a:t>
            </a:r>
            <a:r>
              <a:rPr lang="en-US" sz="1600">
                <a:solidFill>
                  <a:srgbClr val="282828"/>
                </a:solidFill>
                <a:latin typeface="Segoe UI" panose="020B0502040204020203" pitchFamily="34" charset="0"/>
                <a:cs typeface="Segoe UI" panose="020B0502040204020203" pitchFamily="34" charset="0"/>
              </a:rPr>
              <a:t>.</a:t>
            </a:r>
            <a:endParaRPr lang="en-US" sz="1600" b="1">
              <a:solidFill>
                <a:srgbClr val="282828"/>
              </a:solidFill>
              <a:latin typeface="Segoe UI" panose="020B0502040204020203" pitchFamily="34" charset="0"/>
              <a:cs typeface="Segoe UI" panose="020B0502040204020203" pitchFamily="34" charset="0"/>
            </a:endParaRPr>
          </a:p>
          <a:p>
            <a:pPr marL="524586" indent="-524586">
              <a:lnSpc>
                <a:spcPct val="110000"/>
              </a:lnSpc>
              <a:spcBef>
                <a:spcPts val="0"/>
              </a:spcBef>
              <a:spcAft>
                <a:spcPts val="1200"/>
              </a:spcAft>
              <a:buAutoNum type="arabicPeriod"/>
            </a:pPr>
            <a:r>
              <a:rPr lang="en-US" sz="1600">
                <a:solidFill>
                  <a:srgbClr val="282828"/>
                </a:solidFill>
                <a:latin typeface="Segoe UI" panose="020B0502040204020203" pitchFamily="34" charset="0"/>
                <a:cs typeface="Segoe UI" panose="020B0502040204020203" pitchFamily="34" charset="0"/>
              </a:rPr>
              <a:t>Type your question and options for answers. Click </a:t>
            </a:r>
            <a:r>
              <a:rPr lang="en-US" sz="1600" b="1">
                <a:solidFill>
                  <a:srgbClr val="282828"/>
                </a:solidFill>
                <a:latin typeface="Segoe UI" panose="020B0502040204020203" pitchFamily="34" charset="0"/>
                <a:cs typeface="Segoe UI" panose="020B0502040204020203" pitchFamily="34" charset="0"/>
              </a:rPr>
              <a:t>Post</a:t>
            </a:r>
            <a:r>
              <a:rPr lang="en-US" sz="1600">
                <a:solidFill>
                  <a:srgbClr val="282828"/>
                </a:solidFill>
                <a:latin typeface="Segoe UI" panose="020B0502040204020203" pitchFamily="34" charset="0"/>
                <a:cs typeface="Segoe UI" panose="020B0502040204020203" pitchFamily="34" charset="0"/>
              </a:rPr>
              <a:t>.</a:t>
            </a:r>
            <a:endParaRPr lang="en-US" sz="1600" b="1">
              <a:solidFill>
                <a:srgbClr val="282828"/>
              </a:solidFill>
              <a:latin typeface="Segoe UI" panose="020B0502040204020203" pitchFamily="34" charset="0"/>
              <a:cs typeface="Segoe UI" panose="020B0502040204020203" pitchFamily="34" charset="0"/>
            </a:endParaRPr>
          </a:p>
          <a:p>
            <a:pPr marL="524586" indent="-524586">
              <a:lnSpc>
                <a:spcPct val="110000"/>
              </a:lnSpc>
              <a:spcBef>
                <a:spcPts val="0"/>
              </a:spcBef>
              <a:spcAft>
                <a:spcPts val="1200"/>
              </a:spcAft>
              <a:buAutoNum type="arabicPeriod"/>
            </a:pPr>
            <a:r>
              <a:rPr lang="en-US" sz="1600">
                <a:solidFill>
                  <a:srgbClr val="282828"/>
                </a:solidFill>
                <a:latin typeface="Segoe UI" panose="020B0502040204020203" pitchFamily="34" charset="0"/>
                <a:cs typeface="Segoe UI" panose="020B0502040204020203" pitchFamily="34" charset="0"/>
              </a:rPr>
              <a:t>Your collaborators can vote on your poll by selecting an answer option and clicking </a:t>
            </a:r>
            <a:r>
              <a:rPr lang="en-US" sz="1600" b="1">
                <a:solidFill>
                  <a:srgbClr val="282828"/>
                </a:solidFill>
                <a:latin typeface="Segoe UI" panose="020B0502040204020203" pitchFamily="34" charset="0"/>
                <a:cs typeface="Segoe UI" panose="020B0502040204020203" pitchFamily="34" charset="0"/>
              </a:rPr>
              <a:t>Vote</a:t>
            </a:r>
            <a:r>
              <a:rPr lang="en-US" sz="1600">
                <a:solidFill>
                  <a:srgbClr val="282828"/>
                </a:solidFill>
                <a:latin typeface="Segoe UI" panose="020B0502040204020203" pitchFamily="34" charset="0"/>
                <a:cs typeface="Segoe UI" panose="020B0502040204020203" pitchFamily="34" charset="0"/>
              </a:rPr>
              <a:t>. Don’t worry, Yammer won’t show who voted for what option. You can always change your vote if needed.</a:t>
            </a:r>
          </a:p>
          <a:p>
            <a:pPr marL="524586" indent="-524586">
              <a:lnSpc>
                <a:spcPct val="110000"/>
              </a:lnSpc>
              <a:spcBef>
                <a:spcPts val="0"/>
              </a:spcBef>
              <a:spcAft>
                <a:spcPts val="1200"/>
              </a:spcAft>
              <a:buAutoNum type="arabicPeriod"/>
            </a:pPr>
            <a:r>
              <a:rPr lang="en-US" sz="1600">
                <a:solidFill>
                  <a:srgbClr val="282828"/>
                </a:solidFill>
                <a:latin typeface="Segoe UI" panose="020B0502040204020203" pitchFamily="34" charset="0"/>
                <a:cs typeface="Segoe UI" panose="020B0502040204020203" pitchFamily="34" charset="0"/>
              </a:rPr>
              <a:t>Once posted, click </a:t>
            </a:r>
            <a:r>
              <a:rPr lang="en-US" sz="1600" b="1">
                <a:solidFill>
                  <a:srgbClr val="282828"/>
                </a:solidFill>
                <a:latin typeface="Segoe UI" panose="020B0502040204020203" pitchFamily="34" charset="0"/>
                <a:cs typeface="Segoe UI" panose="020B0502040204020203" pitchFamily="34" charset="0"/>
              </a:rPr>
              <a:t>Go to results, Change vote or Reload. </a:t>
            </a:r>
            <a:endParaRPr lang="en-US" sz="1600">
              <a:solidFill>
                <a:srgbClr val="282828"/>
              </a:solidFill>
              <a:latin typeface="Segoe UI" panose="020B0502040204020203" pitchFamily="34" charset="0"/>
              <a:cs typeface="Segoe UI" panose="020B0502040204020203" pitchFamily="34" charset="0"/>
            </a:endParaRPr>
          </a:p>
        </p:txBody>
      </p:sp>
      <p:sp>
        <p:nvSpPr>
          <p:cNvPr id="4" name="Title 3">
            <a:extLst>
              <a:ext uri="{FF2B5EF4-FFF2-40B4-BE49-F238E27FC236}">
                <a16:creationId xmlns:a16="http://schemas.microsoft.com/office/drawing/2014/main" id="{7591C96F-AFFF-4637-936E-B768F65B9A74}"/>
              </a:ext>
            </a:extLst>
          </p:cNvPr>
          <p:cNvSpPr>
            <a:spLocks noGrp="1"/>
          </p:cNvSpPr>
          <p:nvPr>
            <p:ph type="title" idx="4294967295"/>
          </p:nvPr>
        </p:nvSpPr>
        <p:spPr>
          <a:xfrm>
            <a:off x="5608637" y="295274"/>
            <a:ext cx="6555566" cy="917575"/>
          </a:xfrm>
        </p:spPr>
        <p:txBody>
          <a:bodyPr>
            <a:normAutofit/>
          </a:bodyPr>
          <a:lstStyle/>
          <a:p>
            <a:r>
              <a:rPr lang="en-US">
                <a:solidFill>
                  <a:srgbClr val="282828"/>
                </a:solidFill>
                <a:latin typeface="Segoe UI Semibold" panose="020B0702040204020203" pitchFamily="34" charset="0"/>
                <a:cs typeface="Segoe UI Semibold" panose="020B0702040204020203" pitchFamily="34" charset="0"/>
              </a:rPr>
              <a:t>Create a Poll</a:t>
            </a:r>
          </a:p>
        </p:txBody>
      </p:sp>
      <p:cxnSp>
        <p:nvCxnSpPr>
          <p:cNvPr id="9" name="Straight Connector 8">
            <a:extLst>
              <a:ext uri="{FF2B5EF4-FFF2-40B4-BE49-F238E27FC236}">
                <a16:creationId xmlns:a16="http://schemas.microsoft.com/office/drawing/2014/main" id="{B91E2549-F720-4C4E-9D89-D49598B48125}"/>
              </a:ext>
            </a:extLst>
          </p:cNvPr>
          <p:cNvCxnSpPr>
            <a:cxnSpLocks/>
          </p:cNvCxnSpPr>
          <p:nvPr/>
        </p:nvCxnSpPr>
        <p:spPr>
          <a:xfrm>
            <a:off x="5761038" y="5173662"/>
            <a:ext cx="619839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CF595115-62C2-4DFA-A6B1-6DBB99A20BC4}"/>
              </a:ext>
            </a:extLst>
          </p:cNvPr>
          <p:cNvSpPr/>
          <p:nvPr/>
        </p:nvSpPr>
        <p:spPr>
          <a:xfrm>
            <a:off x="0" y="5785158"/>
            <a:ext cx="4933742" cy="990600"/>
          </a:xfrm>
          <a:prstGeom prst="rect">
            <a:avLst/>
          </a:prstGeom>
          <a:solidFill>
            <a:srgbClr val="282828"/>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rtlCol="0" anchor="ctr"/>
          <a:lstStyle/>
          <a:p>
            <a:r>
              <a:rPr lang="en-US" sz="1200">
                <a:solidFill>
                  <a:schemeClr val="bg1"/>
                </a:solidFill>
                <a:latin typeface="Segoe UI Semibold" panose="020B0702040204020203" pitchFamily="34" charset="0"/>
                <a:cs typeface="Segoe UI Semibold" panose="020B0702040204020203" pitchFamily="34" charset="0"/>
              </a:rPr>
              <a:t>Pro tip: </a:t>
            </a:r>
            <a:r>
              <a:rPr lang="en-US" sz="1200">
                <a:solidFill>
                  <a:schemeClr val="bg1"/>
                </a:solidFill>
                <a:latin typeface="Segoe UI" panose="020B0502040204020203" pitchFamily="34" charset="0"/>
                <a:cs typeface="Segoe UI" panose="020B0502040204020203" pitchFamily="34" charset="0"/>
              </a:rPr>
              <a:t>Yammer recalculates the percentage of responses, so the numbers are updated every time the community page is refreshed. </a:t>
            </a:r>
          </a:p>
        </p:txBody>
      </p:sp>
      <p:cxnSp>
        <p:nvCxnSpPr>
          <p:cNvPr id="19" name="Straight Arrow Connector 18">
            <a:extLst>
              <a:ext uri="{FF2B5EF4-FFF2-40B4-BE49-F238E27FC236}">
                <a16:creationId xmlns:a16="http://schemas.microsoft.com/office/drawing/2014/main" id="{0F35D505-408A-42C2-92CC-7B0BDDCAA6AE}"/>
              </a:ext>
            </a:extLst>
          </p:cNvPr>
          <p:cNvCxnSpPr>
            <a:cxnSpLocks/>
          </p:cNvCxnSpPr>
          <p:nvPr/>
        </p:nvCxnSpPr>
        <p:spPr>
          <a:xfrm flipV="1">
            <a:off x="2332037" y="4158352"/>
            <a:ext cx="0" cy="186758"/>
          </a:xfrm>
          <a:prstGeom prst="straightConnector1">
            <a:avLst/>
          </a:prstGeom>
          <a:ln w="25400">
            <a:solidFill>
              <a:schemeClr val="accent1"/>
            </a:solidFill>
            <a:headEnd type="none"/>
            <a:tailEnd type="oval"/>
          </a:ln>
        </p:spPr>
        <p:style>
          <a:lnRef idx="1">
            <a:schemeClr val="accent1"/>
          </a:lnRef>
          <a:fillRef idx="0">
            <a:schemeClr val="accent1"/>
          </a:fillRef>
          <a:effectRef idx="0">
            <a:schemeClr val="accent1"/>
          </a:effectRef>
          <a:fontRef idx="minor">
            <a:schemeClr val="tx1"/>
          </a:fontRef>
        </p:style>
      </p:cxnSp>
      <p:pic>
        <p:nvPicPr>
          <p:cNvPr id="15" name="Graphic 14">
            <a:extLst>
              <a:ext uri="{FF2B5EF4-FFF2-40B4-BE49-F238E27FC236}">
                <a16:creationId xmlns:a16="http://schemas.microsoft.com/office/drawing/2014/main" id="{4D4F7716-E05C-48C2-A230-D5CEA3A6D2B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88762" y="5935662"/>
            <a:ext cx="171752" cy="228600"/>
          </a:xfrm>
          <a:prstGeom prst="rect">
            <a:avLst/>
          </a:prstGeom>
        </p:spPr>
      </p:pic>
      <p:sp>
        <p:nvSpPr>
          <p:cNvPr id="8" name="Rectangle 7">
            <a:extLst>
              <a:ext uri="{FF2B5EF4-FFF2-40B4-BE49-F238E27FC236}">
                <a16:creationId xmlns:a16="http://schemas.microsoft.com/office/drawing/2014/main" id="{98142572-E9DD-41BB-8E3B-936E88C05897}"/>
              </a:ext>
            </a:extLst>
          </p:cNvPr>
          <p:cNvSpPr/>
          <p:nvPr/>
        </p:nvSpPr>
        <p:spPr>
          <a:xfrm>
            <a:off x="5761038" y="5326062"/>
            <a:ext cx="4614084" cy="612796"/>
          </a:xfrm>
          <a:prstGeom prst="rect">
            <a:avLst/>
          </a:prstGeom>
        </p:spPr>
        <p:txBody>
          <a:bodyPr wrap="none">
            <a:spAutoFit/>
          </a:bodyPr>
          <a:lstStyle/>
          <a:p>
            <a:pPr>
              <a:lnSpc>
                <a:spcPct val="110000"/>
              </a:lnSpc>
              <a:spcAft>
                <a:spcPts val="600"/>
              </a:spcAft>
            </a:pPr>
            <a:r>
              <a:rPr lang="en-US" sz="1600">
                <a:solidFill>
                  <a:srgbClr val="0078D4"/>
                </a:solidFill>
                <a:latin typeface="Segoe UI" panose="020B0502040204020203" pitchFamily="34" charset="0"/>
                <a:cs typeface="Segoe UI" panose="020B0502040204020203" pitchFamily="34" charset="0"/>
              </a:rPr>
              <a:t>Your poll results and conversation about the poll </a:t>
            </a:r>
            <a:br>
              <a:rPr lang="en-US" sz="1600">
                <a:solidFill>
                  <a:srgbClr val="0078D4"/>
                </a:solidFill>
                <a:latin typeface="Segoe UI" panose="020B0502040204020203" pitchFamily="34" charset="0"/>
                <a:cs typeface="Segoe UI" panose="020B0502040204020203" pitchFamily="34" charset="0"/>
              </a:rPr>
            </a:br>
            <a:r>
              <a:rPr lang="en-US" sz="1600">
                <a:solidFill>
                  <a:srgbClr val="0078D4"/>
                </a:solidFill>
                <a:latin typeface="Segoe UI" panose="020B0502040204020203" pitchFamily="34" charset="0"/>
                <a:cs typeface="Segoe UI" panose="020B0502040204020203" pitchFamily="34" charset="0"/>
              </a:rPr>
              <a:t>appear in the community feed. </a:t>
            </a:r>
          </a:p>
        </p:txBody>
      </p:sp>
      <p:pic>
        <p:nvPicPr>
          <p:cNvPr id="3" name="Picture 2">
            <a:extLst>
              <a:ext uri="{FF2B5EF4-FFF2-40B4-BE49-F238E27FC236}">
                <a16:creationId xmlns:a16="http://schemas.microsoft.com/office/drawing/2014/main" id="{1BED216A-5FFC-4717-B00A-2AB0DB6FAC86}"/>
              </a:ext>
            </a:extLst>
          </p:cNvPr>
          <p:cNvPicPr>
            <a:picLocks noChangeAspect="1"/>
          </p:cNvPicPr>
          <p:nvPr/>
        </p:nvPicPr>
        <p:blipFill>
          <a:blip r:embed="rId4"/>
          <a:srcRect/>
          <a:stretch/>
        </p:blipFill>
        <p:spPr>
          <a:xfrm>
            <a:off x="460141" y="731312"/>
            <a:ext cx="4473600" cy="4467051"/>
          </a:xfrm>
          <a:prstGeom prst="rect">
            <a:avLst/>
          </a:prstGeom>
          <a:ln w="76200">
            <a:solidFill>
              <a:schemeClr val="bg1">
                <a:lumMod val="85000"/>
              </a:schemeClr>
            </a:solidFill>
            <a:miter lim="800000"/>
          </a:ln>
        </p:spPr>
      </p:pic>
      <p:sp>
        <p:nvSpPr>
          <p:cNvPr id="20" name="Oval 19">
            <a:extLst>
              <a:ext uri="{FF2B5EF4-FFF2-40B4-BE49-F238E27FC236}">
                <a16:creationId xmlns:a16="http://schemas.microsoft.com/office/drawing/2014/main" id="{06FDD84D-C7F3-43CF-AC3B-14DFA2E87052}"/>
              </a:ext>
            </a:extLst>
          </p:cNvPr>
          <p:cNvSpPr/>
          <p:nvPr/>
        </p:nvSpPr>
        <p:spPr bwMode="auto">
          <a:xfrm>
            <a:off x="471692" y="2369484"/>
            <a:ext cx="304800" cy="304800"/>
          </a:xfrm>
          <a:prstGeom prst="ellipse">
            <a:avLst/>
          </a:prstGeom>
          <a:solidFill>
            <a:schemeClr val="tx2"/>
          </a:solidFill>
          <a:ln w="254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400">
                <a:gradFill>
                  <a:gsLst>
                    <a:gs pos="0">
                      <a:srgbClr val="FFFFFF"/>
                    </a:gs>
                    <a:gs pos="100000">
                      <a:srgbClr val="FFFFFF"/>
                    </a:gs>
                  </a:gsLst>
                  <a:lin ang="5400000" scaled="0"/>
                </a:gradFill>
                <a:latin typeface="+mj-lt"/>
                <a:ea typeface="Segoe UI" pitchFamily="34" charset="0"/>
                <a:cs typeface="Segoe UI" pitchFamily="34" charset="0"/>
              </a:rPr>
              <a:t>3</a:t>
            </a:r>
          </a:p>
        </p:txBody>
      </p:sp>
      <p:sp>
        <p:nvSpPr>
          <p:cNvPr id="13" name="Oval 12">
            <a:extLst>
              <a:ext uri="{FF2B5EF4-FFF2-40B4-BE49-F238E27FC236}">
                <a16:creationId xmlns:a16="http://schemas.microsoft.com/office/drawing/2014/main" id="{E78631F3-BD62-4CD4-9388-DEA7E8BECFDC}"/>
              </a:ext>
            </a:extLst>
          </p:cNvPr>
          <p:cNvSpPr/>
          <p:nvPr/>
        </p:nvSpPr>
        <p:spPr bwMode="auto">
          <a:xfrm>
            <a:off x="2466870" y="3601135"/>
            <a:ext cx="304800" cy="304800"/>
          </a:xfrm>
          <a:prstGeom prst="ellipse">
            <a:avLst/>
          </a:prstGeom>
          <a:solidFill>
            <a:schemeClr val="tx2"/>
          </a:solidFill>
          <a:ln w="254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400">
                <a:gradFill>
                  <a:gsLst>
                    <a:gs pos="0">
                      <a:srgbClr val="FFFFFF"/>
                    </a:gs>
                    <a:gs pos="100000">
                      <a:srgbClr val="FFFFFF"/>
                    </a:gs>
                  </a:gsLst>
                  <a:lin ang="5400000" scaled="0"/>
                </a:gradFill>
                <a:latin typeface="+mj-lt"/>
                <a:ea typeface="Segoe UI" pitchFamily="34" charset="0"/>
                <a:cs typeface="Segoe UI" pitchFamily="34" charset="0"/>
              </a:rPr>
              <a:t>4</a:t>
            </a:r>
          </a:p>
        </p:txBody>
      </p:sp>
    </p:spTree>
    <p:extLst>
      <p:ext uri="{BB962C8B-B14F-4D97-AF65-F5344CB8AC3E}">
        <p14:creationId xmlns:p14="http://schemas.microsoft.com/office/powerpoint/2010/main" val="20561480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44D803-5E8A-4BE2-BB5C-656DD55D5456}"/>
              </a:ext>
            </a:extLst>
          </p:cNvPr>
          <p:cNvSpPr>
            <a:spLocks noGrp="1"/>
          </p:cNvSpPr>
          <p:nvPr>
            <p:ph idx="4294967295"/>
          </p:nvPr>
        </p:nvSpPr>
        <p:spPr>
          <a:xfrm>
            <a:off x="5684836" y="1212850"/>
            <a:ext cx="6477001" cy="4799011"/>
          </a:xfrm>
        </p:spPr>
        <p:txBody>
          <a:bodyPr>
            <a:noAutofit/>
          </a:bodyPr>
          <a:lstStyle/>
          <a:p>
            <a:pPr marL="0" lvl="1" indent="0">
              <a:spcBef>
                <a:spcPts val="1224"/>
              </a:spcBef>
              <a:buClr>
                <a:schemeClr val="accent1"/>
              </a:buClr>
              <a:buNone/>
              <a:defRPr/>
            </a:pPr>
            <a:r>
              <a:rPr lang="en-US" sz="1600">
                <a:solidFill>
                  <a:srgbClr val="282828"/>
                </a:solidFill>
                <a:latin typeface="Segoe UI" panose="020B0502040204020203" pitchFamily="34" charset="0"/>
                <a:cs typeface="Segoe UI" panose="020B0502040204020203" pitchFamily="34" charset="0"/>
              </a:rPr>
              <a:t>Good work should always be recognized. Praise people in your community who have shared valuable business knowledge or skills or celebrate successes. </a:t>
            </a:r>
            <a:br>
              <a:rPr lang="en-US" sz="1600">
                <a:solidFill>
                  <a:srgbClr val="282828"/>
                </a:solidFill>
              </a:rPr>
            </a:br>
            <a:endParaRPr lang="en-US" sz="1600">
              <a:solidFill>
                <a:srgbClr val="282828"/>
              </a:solidFill>
            </a:endParaRPr>
          </a:p>
          <a:p>
            <a:pPr marL="465138" lvl="1" indent="-465138">
              <a:lnSpc>
                <a:spcPct val="110000"/>
              </a:lnSpc>
              <a:spcBef>
                <a:spcPts val="0"/>
              </a:spcBef>
              <a:spcAft>
                <a:spcPts val="1200"/>
              </a:spcAft>
              <a:buSzPct val="70000"/>
              <a:buAutoNum type="arabicPeriod"/>
              <a:defRPr/>
            </a:pPr>
            <a:r>
              <a:rPr lang="en-US" sz="1600">
                <a:solidFill>
                  <a:srgbClr val="282828"/>
                </a:solidFill>
                <a:latin typeface="Segoe UI" panose="020B0502040204020203" pitchFamily="34" charset="0"/>
                <a:cs typeface="Segoe UI" panose="020B0502040204020203" pitchFamily="34" charset="0"/>
              </a:rPr>
              <a:t>At the top of the community page, select </a:t>
            </a:r>
            <a:r>
              <a:rPr lang="en-US" sz="1600" b="1">
                <a:solidFill>
                  <a:srgbClr val="282828"/>
                </a:solidFill>
                <a:latin typeface="Segoe UI" panose="020B0502040204020203" pitchFamily="34" charset="0"/>
                <a:cs typeface="Segoe UI" panose="020B0502040204020203" pitchFamily="34" charset="0"/>
              </a:rPr>
              <a:t>Praise</a:t>
            </a:r>
            <a:r>
              <a:rPr lang="en-US" sz="1600">
                <a:solidFill>
                  <a:srgbClr val="282828"/>
                </a:solidFill>
                <a:latin typeface="Segoe UI" panose="020B0502040204020203" pitchFamily="34" charset="0"/>
                <a:cs typeface="Segoe UI" panose="020B0502040204020203" pitchFamily="34" charset="0"/>
              </a:rPr>
              <a:t> to display the Praise dialog box.</a:t>
            </a:r>
          </a:p>
          <a:p>
            <a:pPr marL="465138" lvl="1" indent="-465138">
              <a:lnSpc>
                <a:spcPct val="110000"/>
              </a:lnSpc>
              <a:spcBef>
                <a:spcPts val="0"/>
              </a:spcBef>
              <a:spcAft>
                <a:spcPts val="1200"/>
              </a:spcAft>
              <a:buSzPct val="70000"/>
              <a:buAutoNum type="arabicPeriod"/>
              <a:defRPr/>
            </a:pPr>
            <a:r>
              <a:rPr lang="en-US" sz="1600" b="1">
                <a:solidFill>
                  <a:srgbClr val="282828"/>
                </a:solidFill>
                <a:latin typeface="Segoe UI" panose="020B0502040204020203" pitchFamily="34" charset="0"/>
                <a:cs typeface="Segoe UI" panose="020B0502040204020203" pitchFamily="34" charset="0"/>
              </a:rPr>
              <a:t>Enter the name of the person you want to praise </a:t>
            </a:r>
            <a:r>
              <a:rPr lang="en-US" sz="1600">
                <a:solidFill>
                  <a:srgbClr val="282828"/>
                </a:solidFill>
                <a:latin typeface="Segoe UI" panose="020B0502040204020203" pitchFamily="34" charset="0"/>
                <a:cs typeface="Segoe UI" panose="020B0502040204020203" pitchFamily="34" charset="0"/>
              </a:rPr>
              <a:t>in the top box. You can enter more than one name.</a:t>
            </a:r>
          </a:p>
          <a:p>
            <a:pPr marL="465138" lvl="1" indent="-465138">
              <a:lnSpc>
                <a:spcPct val="110000"/>
              </a:lnSpc>
              <a:spcBef>
                <a:spcPts val="0"/>
              </a:spcBef>
              <a:spcAft>
                <a:spcPts val="1200"/>
              </a:spcAft>
              <a:buSzPct val="70000"/>
              <a:buAutoNum type="arabicPeriod"/>
              <a:defRPr/>
            </a:pPr>
            <a:r>
              <a:rPr lang="en-US" sz="1600">
                <a:solidFill>
                  <a:srgbClr val="282828"/>
                </a:solidFill>
                <a:latin typeface="Segoe UI" panose="020B0502040204020203" pitchFamily="34" charset="0"/>
                <a:cs typeface="Segoe UI" panose="020B0502040204020203" pitchFamily="34" charset="0"/>
              </a:rPr>
              <a:t>Use the left and right arrows to select a fun praise image.</a:t>
            </a:r>
            <a:endParaRPr lang="en-US" sz="1600" b="1">
              <a:solidFill>
                <a:srgbClr val="282828"/>
              </a:solidFill>
              <a:latin typeface="Segoe UI" panose="020B0502040204020203" pitchFamily="34" charset="0"/>
              <a:cs typeface="Segoe UI" panose="020B0502040204020203" pitchFamily="34" charset="0"/>
            </a:endParaRPr>
          </a:p>
          <a:p>
            <a:pPr marL="465138" lvl="1" indent="-465138">
              <a:lnSpc>
                <a:spcPct val="110000"/>
              </a:lnSpc>
              <a:spcBef>
                <a:spcPts val="0"/>
              </a:spcBef>
              <a:spcAft>
                <a:spcPts val="1200"/>
              </a:spcAft>
              <a:buSzPct val="70000"/>
              <a:buAutoNum type="arabicPeriod"/>
              <a:defRPr/>
            </a:pPr>
            <a:r>
              <a:rPr lang="en-US" sz="1600">
                <a:solidFill>
                  <a:srgbClr val="282828"/>
                </a:solidFill>
                <a:latin typeface="Segoe UI" panose="020B0502040204020203" pitchFamily="34" charset="0"/>
                <a:cs typeface="Segoe UI" panose="020B0502040204020203" pitchFamily="34" charset="0"/>
              </a:rPr>
              <a:t>Enter your message in the lower box, where it asks, </a:t>
            </a:r>
            <a:r>
              <a:rPr lang="en-US" sz="1600" b="1">
                <a:solidFill>
                  <a:srgbClr val="282828"/>
                </a:solidFill>
                <a:latin typeface="Segoe UI" panose="020B0502040204020203" pitchFamily="34" charset="0"/>
                <a:cs typeface="Segoe UI" panose="020B0502040204020203" pitchFamily="34" charset="0"/>
              </a:rPr>
              <a:t>What are you praising them for?</a:t>
            </a:r>
          </a:p>
          <a:p>
            <a:pPr marL="465138" lvl="1" indent="-465138">
              <a:lnSpc>
                <a:spcPct val="110000"/>
              </a:lnSpc>
              <a:spcBef>
                <a:spcPts val="0"/>
              </a:spcBef>
              <a:spcAft>
                <a:spcPts val="1200"/>
              </a:spcAft>
              <a:buSzPct val="70000"/>
              <a:buFont typeface="+mj-lt"/>
              <a:buAutoNum type="arabicPeriod"/>
              <a:defRPr/>
            </a:pPr>
            <a:r>
              <a:rPr lang="en-US" sz="1600">
                <a:solidFill>
                  <a:srgbClr val="2F2F2F"/>
                </a:solidFill>
                <a:latin typeface="Segoe UI" panose="020B0502040204020203" pitchFamily="34" charset="0"/>
                <a:cs typeface="Segoe UI" panose="020B0502040204020203" pitchFamily="34" charset="0"/>
              </a:rPr>
              <a:t>It’s a good idea to add the person’s supervisor to the </a:t>
            </a:r>
            <a:r>
              <a:rPr lang="en-US" sz="1600" b="1">
                <a:solidFill>
                  <a:srgbClr val="2F2F2F"/>
                </a:solidFill>
                <a:latin typeface="Segoe UI" panose="020B0502040204020203" pitchFamily="34" charset="0"/>
                <a:cs typeface="Segoe UI" panose="020B0502040204020203" pitchFamily="34" charset="0"/>
              </a:rPr>
              <a:t>Add people to notify </a:t>
            </a:r>
            <a:r>
              <a:rPr lang="en-US" sz="1600">
                <a:solidFill>
                  <a:srgbClr val="2F2F2F"/>
                </a:solidFill>
                <a:latin typeface="Segoe UI" panose="020B0502040204020203" pitchFamily="34" charset="0"/>
                <a:cs typeface="Segoe UI" panose="020B0502040204020203" pitchFamily="34" charset="0"/>
              </a:rPr>
              <a:t>box so they have visibility into a job well done.</a:t>
            </a:r>
          </a:p>
          <a:p>
            <a:pPr marL="465138" lvl="1" indent="-465138">
              <a:lnSpc>
                <a:spcPct val="110000"/>
              </a:lnSpc>
              <a:spcBef>
                <a:spcPts val="0"/>
              </a:spcBef>
              <a:spcAft>
                <a:spcPts val="1200"/>
              </a:spcAft>
              <a:buSzPct val="70000"/>
              <a:buFont typeface="+mj-lt"/>
              <a:buAutoNum type="arabicPeriod"/>
              <a:defRPr/>
            </a:pPr>
            <a:r>
              <a:rPr lang="en-US" sz="1600" b="1">
                <a:solidFill>
                  <a:srgbClr val="282828"/>
                </a:solidFill>
                <a:latin typeface="Segoe UI" panose="020B0502040204020203" pitchFamily="34" charset="0"/>
                <a:cs typeface="Segoe UI" panose="020B0502040204020203" pitchFamily="34" charset="0"/>
              </a:rPr>
              <a:t>Attach</a:t>
            </a:r>
            <a:r>
              <a:rPr lang="en-US" sz="1600">
                <a:solidFill>
                  <a:srgbClr val="282828"/>
                </a:solidFill>
                <a:latin typeface="Segoe UI" panose="020B0502040204020203" pitchFamily="34" charset="0"/>
                <a:cs typeface="Segoe UI" panose="020B0502040204020203" pitchFamily="34" charset="0"/>
              </a:rPr>
              <a:t> a file or </a:t>
            </a:r>
            <a:r>
              <a:rPr lang="en-US" sz="1600" b="1">
                <a:solidFill>
                  <a:srgbClr val="282828"/>
                </a:solidFill>
                <a:latin typeface="Segoe UI" panose="020B0502040204020203" pitchFamily="34" charset="0"/>
                <a:cs typeface="Segoe UI" panose="020B0502040204020203" pitchFamily="34" charset="0"/>
              </a:rPr>
              <a:t>Add Topics</a:t>
            </a:r>
            <a:r>
              <a:rPr lang="en-US" sz="1600">
                <a:solidFill>
                  <a:srgbClr val="282828"/>
                </a:solidFill>
                <a:latin typeface="Segoe UI" panose="020B0502040204020203" pitchFamily="34" charset="0"/>
                <a:cs typeface="Segoe UI" panose="020B0502040204020203" pitchFamily="34" charset="0"/>
              </a:rPr>
              <a:t>, if you like. When done, click </a:t>
            </a:r>
            <a:r>
              <a:rPr lang="en-US" sz="1600" b="1">
                <a:solidFill>
                  <a:srgbClr val="282828"/>
                </a:solidFill>
                <a:latin typeface="Segoe UI" panose="020B0502040204020203" pitchFamily="34" charset="0"/>
                <a:cs typeface="Segoe UI" panose="020B0502040204020203" pitchFamily="34" charset="0"/>
              </a:rPr>
              <a:t>Post</a:t>
            </a:r>
            <a:r>
              <a:rPr lang="en-US" sz="1600">
                <a:solidFill>
                  <a:srgbClr val="282828"/>
                </a:solidFill>
                <a:latin typeface="Segoe UI" panose="020B0502040204020203" pitchFamily="34" charset="0"/>
                <a:cs typeface="Segoe UI" panose="020B0502040204020203" pitchFamily="34" charset="0"/>
              </a:rPr>
              <a:t>.</a:t>
            </a:r>
          </a:p>
        </p:txBody>
      </p:sp>
      <p:sp>
        <p:nvSpPr>
          <p:cNvPr id="2" name="Title 1">
            <a:extLst>
              <a:ext uri="{FF2B5EF4-FFF2-40B4-BE49-F238E27FC236}">
                <a16:creationId xmlns:a16="http://schemas.microsoft.com/office/drawing/2014/main" id="{69F37DDC-7FFD-4BEF-A992-BBE5D3439D53}"/>
              </a:ext>
            </a:extLst>
          </p:cNvPr>
          <p:cNvSpPr>
            <a:spLocks noGrp="1"/>
          </p:cNvSpPr>
          <p:nvPr>
            <p:ph type="title" idx="4294967295"/>
          </p:nvPr>
        </p:nvSpPr>
        <p:spPr>
          <a:xfrm>
            <a:off x="5608637" y="295274"/>
            <a:ext cx="6555566" cy="917575"/>
          </a:xfrm>
        </p:spPr>
        <p:txBody>
          <a:bodyPr>
            <a:normAutofit/>
          </a:bodyPr>
          <a:lstStyle/>
          <a:p>
            <a:r>
              <a:rPr lang="en-US">
                <a:solidFill>
                  <a:srgbClr val="282828"/>
                </a:solidFill>
                <a:latin typeface="Segoe UI Semibold" panose="020B0702040204020203" pitchFamily="34" charset="0"/>
                <a:cs typeface="Segoe UI Semibold" panose="020B0702040204020203" pitchFamily="34" charset="0"/>
              </a:rPr>
              <a:t>Praise a collaborator</a:t>
            </a:r>
          </a:p>
        </p:txBody>
      </p:sp>
      <p:pic>
        <p:nvPicPr>
          <p:cNvPr id="5" name="Picture 4">
            <a:extLst>
              <a:ext uri="{FF2B5EF4-FFF2-40B4-BE49-F238E27FC236}">
                <a16:creationId xmlns:a16="http://schemas.microsoft.com/office/drawing/2014/main" id="{5478E4DF-3672-4AAF-A467-C3CF49F1EC14}"/>
              </a:ext>
            </a:extLst>
          </p:cNvPr>
          <p:cNvPicPr>
            <a:picLocks noChangeAspect="1"/>
          </p:cNvPicPr>
          <p:nvPr/>
        </p:nvPicPr>
        <p:blipFill>
          <a:blip r:embed="rId3"/>
          <a:srcRect/>
          <a:stretch/>
        </p:blipFill>
        <p:spPr>
          <a:xfrm>
            <a:off x="357520" y="1212849"/>
            <a:ext cx="4574119" cy="3401101"/>
          </a:xfrm>
          <a:prstGeom prst="rect">
            <a:avLst/>
          </a:prstGeom>
          <a:ln w="76200">
            <a:solidFill>
              <a:srgbClr val="E6E6E6"/>
            </a:solidFill>
            <a:miter lim="800000"/>
          </a:ln>
        </p:spPr>
      </p:pic>
      <p:cxnSp>
        <p:nvCxnSpPr>
          <p:cNvPr id="7" name="Straight Connector 6">
            <a:extLst>
              <a:ext uri="{FF2B5EF4-FFF2-40B4-BE49-F238E27FC236}">
                <a16:creationId xmlns:a16="http://schemas.microsoft.com/office/drawing/2014/main" id="{9EED0D2D-80F4-43C7-A0C4-7FAE54319688}"/>
              </a:ext>
            </a:extLst>
          </p:cNvPr>
          <p:cNvCxnSpPr>
            <a:cxnSpLocks/>
          </p:cNvCxnSpPr>
          <p:nvPr/>
        </p:nvCxnSpPr>
        <p:spPr>
          <a:xfrm>
            <a:off x="5811047" y="6011862"/>
            <a:ext cx="619839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E222AF8E-0AEB-461D-8DDA-104E79534390}"/>
              </a:ext>
            </a:extLst>
          </p:cNvPr>
          <p:cNvSpPr/>
          <p:nvPr/>
        </p:nvSpPr>
        <p:spPr>
          <a:xfrm>
            <a:off x="1" y="5606988"/>
            <a:ext cx="5014126" cy="687562"/>
          </a:xfrm>
          <a:prstGeom prst="rect">
            <a:avLst/>
          </a:prstGeom>
          <a:solidFill>
            <a:srgbClr val="282828"/>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rtlCol="0" anchor="ctr"/>
          <a:lstStyle/>
          <a:p>
            <a:br>
              <a:rPr lang="en-US" sz="1400">
                <a:solidFill>
                  <a:schemeClr val="bg1"/>
                </a:solidFill>
                <a:latin typeface="Segoe UI" panose="020B0502040204020203" pitchFamily="34" charset="0"/>
                <a:cs typeface="Segoe UI" panose="020B0502040204020203" pitchFamily="34" charset="0"/>
              </a:rPr>
            </a:br>
            <a:r>
              <a:rPr lang="en-US" sz="1400">
                <a:solidFill>
                  <a:schemeClr val="bg1"/>
                </a:solidFill>
                <a:latin typeface="Segoe UI" panose="020B0502040204020203" pitchFamily="34" charset="0"/>
                <a:cs typeface="Segoe UI" panose="020B0502040204020203" pitchFamily="34" charset="0"/>
              </a:rPr>
              <a:t>Pro tip: You can </a:t>
            </a:r>
            <a:r>
              <a:rPr lang="en-US" sz="1400" b="1">
                <a:solidFill>
                  <a:schemeClr val="bg1"/>
                </a:solidFill>
                <a:latin typeface="Segoe UI" panose="020B0502040204020203" pitchFamily="34" charset="0"/>
                <a:cs typeface="Segoe UI" panose="020B0502040204020203" pitchFamily="34" charset="0"/>
              </a:rPr>
              <a:t>Praise</a:t>
            </a:r>
            <a:r>
              <a:rPr lang="en-US" sz="1400">
                <a:solidFill>
                  <a:schemeClr val="bg1"/>
                </a:solidFill>
                <a:latin typeface="Segoe UI" panose="020B0502040204020203" pitchFamily="34" charset="0"/>
                <a:cs typeface="Segoe UI" panose="020B0502040204020203" pitchFamily="34" charset="0"/>
              </a:rPr>
              <a:t> multiple people in the same post. </a:t>
            </a:r>
            <a:endParaRPr lang="en-US" sz="1400">
              <a:solidFill>
                <a:srgbClr val="2F2F2F"/>
              </a:solidFill>
              <a:latin typeface="Segoe UI" panose="020B0502040204020203" pitchFamily="34" charset="0"/>
              <a:cs typeface="Segoe UI" panose="020B0502040204020203" pitchFamily="34" charset="0"/>
            </a:endParaRPr>
          </a:p>
          <a:p>
            <a:endParaRPr lang="en-US" sz="1200">
              <a:solidFill>
                <a:schemeClr val="bg1"/>
              </a:solidFill>
              <a:latin typeface="Segoe UI" panose="020B0502040204020203" pitchFamily="34" charset="0"/>
              <a:cs typeface="Segoe UI" panose="020B0502040204020203" pitchFamily="34" charset="0"/>
            </a:endParaRPr>
          </a:p>
        </p:txBody>
      </p:sp>
      <p:pic>
        <p:nvPicPr>
          <p:cNvPr id="19" name="Graphic 18">
            <a:extLst>
              <a:ext uri="{FF2B5EF4-FFF2-40B4-BE49-F238E27FC236}">
                <a16:creationId xmlns:a16="http://schemas.microsoft.com/office/drawing/2014/main" id="{CAEEE389-9477-4220-9495-46B408ABA47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98437" y="5783262"/>
            <a:ext cx="171752" cy="228600"/>
          </a:xfrm>
          <a:prstGeom prst="rect">
            <a:avLst/>
          </a:prstGeom>
        </p:spPr>
      </p:pic>
      <p:sp>
        <p:nvSpPr>
          <p:cNvPr id="12" name="Rectangle 11">
            <a:extLst>
              <a:ext uri="{FF2B5EF4-FFF2-40B4-BE49-F238E27FC236}">
                <a16:creationId xmlns:a16="http://schemas.microsoft.com/office/drawing/2014/main" id="{08B243F3-B50C-4C90-8E90-E9BD355418C7}"/>
              </a:ext>
            </a:extLst>
          </p:cNvPr>
          <p:cNvSpPr/>
          <p:nvPr/>
        </p:nvSpPr>
        <p:spPr>
          <a:xfrm>
            <a:off x="5761038" y="6145768"/>
            <a:ext cx="4537524" cy="338554"/>
          </a:xfrm>
          <a:prstGeom prst="rect">
            <a:avLst/>
          </a:prstGeom>
        </p:spPr>
        <p:txBody>
          <a:bodyPr wrap="none">
            <a:spAutoFit/>
          </a:bodyPr>
          <a:lstStyle/>
          <a:p>
            <a:r>
              <a:rPr lang="en-US" sz="1600">
                <a:solidFill>
                  <a:srgbClr val="0078D4"/>
                </a:solidFill>
                <a:latin typeface="Segoe UI" panose="020B0502040204020203" pitchFamily="34" charset="0"/>
                <a:cs typeface="Segoe UI" panose="020B0502040204020203" pitchFamily="34" charset="0"/>
              </a:rPr>
              <a:t>Your Praise will appear in the community’s feed. </a:t>
            </a:r>
          </a:p>
        </p:txBody>
      </p:sp>
    </p:spTree>
    <p:extLst>
      <p:ext uri="{BB962C8B-B14F-4D97-AF65-F5344CB8AC3E}">
        <p14:creationId xmlns:p14="http://schemas.microsoft.com/office/powerpoint/2010/main" val="37950047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830235-14B5-46C1-B29C-FD4295590184}"/>
              </a:ext>
            </a:extLst>
          </p:cNvPr>
          <p:cNvSpPr>
            <a:spLocks noGrp="1"/>
          </p:cNvSpPr>
          <p:nvPr>
            <p:ph idx="4294967295"/>
          </p:nvPr>
        </p:nvSpPr>
        <p:spPr>
          <a:xfrm>
            <a:off x="5608636" y="1177925"/>
            <a:ext cx="6553201" cy="4605338"/>
          </a:xfrm>
        </p:spPr>
        <p:txBody>
          <a:bodyPr>
            <a:noAutofit/>
          </a:bodyPr>
          <a:lstStyle/>
          <a:p>
            <a:pPr marL="0" indent="0">
              <a:lnSpc>
                <a:spcPct val="110000"/>
              </a:lnSpc>
              <a:spcAft>
                <a:spcPts val="600"/>
              </a:spcAft>
              <a:buNone/>
            </a:pPr>
            <a:r>
              <a:rPr lang="en-US" sz="1600">
                <a:solidFill>
                  <a:srgbClr val="282828"/>
                </a:solidFill>
                <a:latin typeface="Segoe UI" panose="020B0502040204020203" pitchFamily="34" charset="0"/>
                <a:cs typeface="Segoe UI" panose="020B0502040204020203" pitchFamily="34" charset="0"/>
              </a:rPr>
              <a:t>Share conversation threads across communities to add even more voices to the conversation. Sharing threads builds on existing conversations instead of fragmenting them around the same topic.</a:t>
            </a:r>
            <a:br>
              <a:rPr lang="en-US" sz="1600">
                <a:solidFill>
                  <a:srgbClr val="282828"/>
                </a:solidFill>
                <a:latin typeface="Segoe UI" panose="020B0502040204020203" pitchFamily="34" charset="0"/>
                <a:cs typeface="Segoe UI" panose="020B0502040204020203" pitchFamily="34" charset="0"/>
              </a:rPr>
            </a:br>
            <a:endParaRPr lang="en-US" sz="1600">
              <a:solidFill>
                <a:srgbClr val="282828"/>
              </a:solidFill>
              <a:latin typeface="Segoe UI" panose="020B0502040204020203" pitchFamily="34" charset="0"/>
              <a:cs typeface="Segoe UI" panose="020B0502040204020203" pitchFamily="34" charset="0"/>
            </a:endParaRPr>
          </a:p>
          <a:p>
            <a:pPr marL="524586" indent="-524586">
              <a:lnSpc>
                <a:spcPct val="110000"/>
              </a:lnSpc>
              <a:spcBef>
                <a:spcPts val="0"/>
              </a:spcBef>
              <a:spcAft>
                <a:spcPts val="1200"/>
              </a:spcAft>
              <a:buClr>
                <a:srgbClr val="282828"/>
              </a:buClr>
              <a:buAutoNum type="arabicPeriod"/>
            </a:pPr>
            <a:r>
              <a:rPr lang="en-US" sz="1600">
                <a:solidFill>
                  <a:srgbClr val="282828"/>
                </a:solidFill>
                <a:latin typeface="+mn-lt"/>
              </a:rPr>
              <a:t>On an existing post, click </a:t>
            </a:r>
            <a:r>
              <a:rPr lang="en-US" sz="1600" b="1">
                <a:solidFill>
                  <a:srgbClr val="282828"/>
                </a:solidFill>
                <a:latin typeface="+mn-lt"/>
              </a:rPr>
              <a:t>Share</a:t>
            </a:r>
            <a:r>
              <a:rPr lang="en-US" sz="1600">
                <a:solidFill>
                  <a:srgbClr val="282828"/>
                </a:solidFill>
                <a:latin typeface="+mn-lt"/>
              </a:rPr>
              <a:t>.</a:t>
            </a:r>
            <a:endParaRPr lang="en-US" sz="1600" b="1">
              <a:solidFill>
                <a:srgbClr val="282828"/>
              </a:solidFill>
              <a:latin typeface="+mn-lt"/>
            </a:endParaRPr>
          </a:p>
          <a:p>
            <a:pPr marL="524586" indent="-524586">
              <a:lnSpc>
                <a:spcPct val="110000"/>
              </a:lnSpc>
              <a:spcBef>
                <a:spcPts val="0"/>
              </a:spcBef>
              <a:spcAft>
                <a:spcPts val="1200"/>
              </a:spcAft>
              <a:buClr>
                <a:srgbClr val="282828"/>
              </a:buClr>
              <a:buAutoNum type="arabicPeriod"/>
            </a:pPr>
            <a:r>
              <a:rPr lang="en-US" sz="1600">
                <a:solidFill>
                  <a:srgbClr val="282828"/>
                </a:solidFill>
                <a:latin typeface="+mn-lt"/>
              </a:rPr>
              <a:t>In the window, select </a:t>
            </a:r>
            <a:r>
              <a:rPr lang="en-US" sz="1600" b="1">
                <a:solidFill>
                  <a:srgbClr val="282828"/>
                </a:solidFill>
                <a:latin typeface="+mn-lt"/>
              </a:rPr>
              <a:t>Post in a Community </a:t>
            </a:r>
            <a:r>
              <a:rPr lang="en-US" sz="1600">
                <a:solidFill>
                  <a:srgbClr val="282828"/>
                </a:solidFill>
                <a:latin typeface="+mn-lt"/>
              </a:rPr>
              <a:t>or</a:t>
            </a:r>
            <a:r>
              <a:rPr lang="en-US" sz="1600" b="1">
                <a:solidFill>
                  <a:srgbClr val="282828"/>
                </a:solidFill>
                <a:latin typeface="+mn-lt"/>
              </a:rPr>
              <a:t> Send Private Message. </a:t>
            </a:r>
          </a:p>
          <a:p>
            <a:pPr marL="524586" indent="-524586">
              <a:lnSpc>
                <a:spcPct val="110000"/>
              </a:lnSpc>
              <a:spcBef>
                <a:spcPts val="0"/>
              </a:spcBef>
              <a:spcAft>
                <a:spcPts val="1200"/>
              </a:spcAft>
              <a:buClr>
                <a:srgbClr val="282828"/>
              </a:buClr>
              <a:buFont typeface="Wingdings" panose="05000000000000000000" pitchFamily="2" charset="2"/>
              <a:buAutoNum type="arabicPeriod"/>
            </a:pPr>
            <a:r>
              <a:rPr lang="en-US" sz="1600">
                <a:solidFill>
                  <a:srgbClr val="282828"/>
                </a:solidFill>
              </a:rPr>
              <a:t>Enter a personalized message in the </a:t>
            </a:r>
            <a:r>
              <a:rPr lang="en-US" sz="1600" b="1">
                <a:solidFill>
                  <a:srgbClr val="282828"/>
                </a:solidFill>
              </a:rPr>
              <a:t>Say something about </a:t>
            </a:r>
            <a:br>
              <a:rPr lang="en-US" sz="1600" b="1">
                <a:solidFill>
                  <a:srgbClr val="282828"/>
                </a:solidFill>
              </a:rPr>
            </a:br>
            <a:r>
              <a:rPr lang="en-US" sz="1600" b="1">
                <a:solidFill>
                  <a:srgbClr val="282828"/>
                </a:solidFill>
              </a:rPr>
              <a:t>this conversation</a:t>
            </a:r>
            <a:r>
              <a:rPr lang="en-US" sz="1600">
                <a:solidFill>
                  <a:srgbClr val="282828"/>
                </a:solidFill>
              </a:rPr>
              <a:t> box.</a:t>
            </a:r>
          </a:p>
          <a:p>
            <a:pPr marL="524586" indent="-524586">
              <a:lnSpc>
                <a:spcPct val="110000"/>
              </a:lnSpc>
              <a:spcBef>
                <a:spcPts val="0"/>
              </a:spcBef>
              <a:spcAft>
                <a:spcPts val="1200"/>
              </a:spcAft>
              <a:buClr>
                <a:srgbClr val="282828"/>
              </a:buClr>
              <a:buAutoNum type="arabicPeriod"/>
            </a:pPr>
            <a:r>
              <a:rPr lang="en-US" sz="1600">
                <a:solidFill>
                  <a:srgbClr val="282828"/>
                </a:solidFill>
                <a:latin typeface="+mn-lt"/>
              </a:rPr>
              <a:t>If you are sharing to a community, </a:t>
            </a:r>
            <a:r>
              <a:rPr lang="en-US" sz="1600" b="1">
                <a:solidFill>
                  <a:srgbClr val="282828"/>
                </a:solidFill>
                <a:latin typeface="+mn-lt"/>
              </a:rPr>
              <a:t>Select a community </a:t>
            </a:r>
            <a:r>
              <a:rPr lang="en-US" sz="1600">
                <a:solidFill>
                  <a:srgbClr val="282828"/>
                </a:solidFill>
                <a:latin typeface="+mn-lt"/>
              </a:rPr>
              <a:t>from the drop-down menu.</a:t>
            </a:r>
          </a:p>
          <a:p>
            <a:pPr marL="524586" indent="-524586">
              <a:lnSpc>
                <a:spcPct val="110000"/>
              </a:lnSpc>
              <a:spcBef>
                <a:spcPts val="0"/>
              </a:spcBef>
              <a:spcAft>
                <a:spcPts val="1200"/>
              </a:spcAft>
              <a:buClr>
                <a:srgbClr val="282828"/>
              </a:buClr>
              <a:buAutoNum type="arabicPeriod"/>
            </a:pPr>
            <a:r>
              <a:rPr lang="en-US" sz="1600" b="1">
                <a:solidFill>
                  <a:srgbClr val="282828"/>
                </a:solidFill>
                <a:latin typeface="+mn-lt"/>
              </a:rPr>
              <a:t>Notify specific people</a:t>
            </a:r>
            <a:r>
              <a:rPr lang="en-US" sz="1600">
                <a:solidFill>
                  <a:srgbClr val="282828"/>
                </a:solidFill>
                <a:latin typeface="+mn-lt"/>
              </a:rPr>
              <a:t> and </a:t>
            </a:r>
            <a:r>
              <a:rPr lang="en-US" sz="1600" b="1">
                <a:solidFill>
                  <a:srgbClr val="282828"/>
                </a:solidFill>
                <a:latin typeface="+mn-lt"/>
              </a:rPr>
              <a:t>Add files</a:t>
            </a:r>
            <a:r>
              <a:rPr lang="en-US" sz="1600">
                <a:solidFill>
                  <a:srgbClr val="282828"/>
                </a:solidFill>
                <a:latin typeface="+mn-lt"/>
              </a:rPr>
              <a:t>, if you like. </a:t>
            </a:r>
          </a:p>
          <a:p>
            <a:pPr marL="524586" indent="-524586">
              <a:lnSpc>
                <a:spcPct val="110000"/>
              </a:lnSpc>
              <a:spcBef>
                <a:spcPts val="0"/>
              </a:spcBef>
              <a:spcAft>
                <a:spcPts val="1200"/>
              </a:spcAft>
              <a:buClr>
                <a:srgbClr val="282828"/>
              </a:buClr>
              <a:buAutoNum type="arabicPeriod"/>
            </a:pPr>
            <a:r>
              <a:rPr lang="en-US" sz="1600">
                <a:solidFill>
                  <a:srgbClr val="282828"/>
                </a:solidFill>
                <a:latin typeface="+mn-lt"/>
              </a:rPr>
              <a:t>Click </a:t>
            </a:r>
            <a:r>
              <a:rPr lang="en-US" sz="1600" b="1">
                <a:solidFill>
                  <a:srgbClr val="282828"/>
                </a:solidFill>
                <a:latin typeface="+mn-lt"/>
              </a:rPr>
              <a:t>Share.</a:t>
            </a:r>
          </a:p>
        </p:txBody>
      </p:sp>
      <p:sp>
        <p:nvSpPr>
          <p:cNvPr id="2" name="Title 1">
            <a:extLst>
              <a:ext uri="{FF2B5EF4-FFF2-40B4-BE49-F238E27FC236}">
                <a16:creationId xmlns:a16="http://schemas.microsoft.com/office/drawing/2014/main" id="{B2C67F54-0681-45C7-B933-C19FA7D7790A}"/>
              </a:ext>
            </a:extLst>
          </p:cNvPr>
          <p:cNvSpPr>
            <a:spLocks noGrp="1"/>
          </p:cNvSpPr>
          <p:nvPr>
            <p:ph type="title" idx="4294967295"/>
          </p:nvPr>
        </p:nvSpPr>
        <p:spPr>
          <a:xfrm>
            <a:off x="5608637" y="295274"/>
            <a:ext cx="6555566" cy="917575"/>
          </a:xfrm>
        </p:spPr>
        <p:txBody>
          <a:bodyPr>
            <a:normAutofit/>
          </a:bodyPr>
          <a:lstStyle/>
          <a:p>
            <a:r>
              <a:rPr lang="en-US">
                <a:solidFill>
                  <a:srgbClr val="282828"/>
                </a:solidFill>
                <a:latin typeface="Segoe UI Semibold" panose="020B0702040204020203" pitchFamily="34" charset="0"/>
                <a:cs typeface="Segoe UI Semibold" panose="020B0702040204020203" pitchFamily="34" charset="0"/>
              </a:rPr>
              <a:t>Share a conversation</a:t>
            </a:r>
          </a:p>
        </p:txBody>
      </p:sp>
      <p:pic>
        <p:nvPicPr>
          <p:cNvPr id="6" name="Picture 5">
            <a:extLst>
              <a:ext uri="{FF2B5EF4-FFF2-40B4-BE49-F238E27FC236}">
                <a16:creationId xmlns:a16="http://schemas.microsoft.com/office/drawing/2014/main" id="{1DB17A0F-4786-43F0-9962-76B54C3D30D5}"/>
              </a:ext>
            </a:extLst>
          </p:cNvPr>
          <p:cNvPicPr>
            <a:picLocks noChangeAspect="1"/>
          </p:cNvPicPr>
          <p:nvPr/>
        </p:nvPicPr>
        <p:blipFill rotWithShape="1">
          <a:blip r:embed="rId2"/>
          <a:srcRect b="12976"/>
          <a:stretch/>
        </p:blipFill>
        <p:spPr>
          <a:xfrm>
            <a:off x="241300" y="884698"/>
            <a:ext cx="2232025" cy="477694"/>
          </a:xfrm>
          <a:prstGeom prst="rect">
            <a:avLst/>
          </a:prstGeom>
          <a:ln w="76200">
            <a:solidFill>
              <a:srgbClr val="E6E6E6"/>
            </a:solidFill>
            <a:miter lim="800000"/>
          </a:ln>
        </p:spPr>
      </p:pic>
      <p:cxnSp>
        <p:nvCxnSpPr>
          <p:cNvPr id="8" name="Straight Connector 7">
            <a:extLst>
              <a:ext uri="{FF2B5EF4-FFF2-40B4-BE49-F238E27FC236}">
                <a16:creationId xmlns:a16="http://schemas.microsoft.com/office/drawing/2014/main" id="{54E2BD48-12D7-48CF-A07F-7F602BA8AE71}"/>
              </a:ext>
            </a:extLst>
          </p:cNvPr>
          <p:cNvCxnSpPr>
            <a:cxnSpLocks/>
          </p:cNvCxnSpPr>
          <p:nvPr/>
        </p:nvCxnSpPr>
        <p:spPr>
          <a:xfrm>
            <a:off x="5776911" y="5783263"/>
            <a:ext cx="619839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CE8AD05C-BE76-4154-B828-CA8C2C9D89FF}"/>
              </a:ext>
            </a:extLst>
          </p:cNvPr>
          <p:cNvSpPr/>
          <p:nvPr/>
        </p:nvSpPr>
        <p:spPr>
          <a:xfrm>
            <a:off x="0" y="6247873"/>
            <a:ext cx="4882970" cy="637179"/>
          </a:xfrm>
          <a:prstGeom prst="rect">
            <a:avLst/>
          </a:prstGeom>
          <a:solidFill>
            <a:srgbClr val="282828"/>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rIns="91440" rtlCol="0" anchor="ctr"/>
          <a:lstStyle/>
          <a:p>
            <a:r>
              <a:rPr lang="en-US" sz="1200">
                <a:solidFill>
                  <a:schemeClr val="bg1"/>
                </a:solidFill>
                <a:latin typeface="+mj-lt"/>
                <a:cs typeface="Segoe UI" panose="020B0502040204020203" pitchFamily="34" charset="0"/>
              </a:rPr>
              <a:t>Pro tip: </a:t>
            </a:r>
            <a:r>
              <a:rPr lang="en-US" sz="1200">
                <a:solidFill>
                  <a:schemeClr val="bg1"/>
                </a:solidFill>
                <a:latin typeface="Segoe UI" panose="020B0502040204020203" pitchFamily="34" charset="0"/>
                <a:cs typeface="Segoe UI" panose="020B0502040204020203" pitchFamily="34" charset="0"/>
              </a:rPr>
              <a:t>Yammer displays the number of times the conversation has been shared at the top of the thread.  </a:t>
            </a:r>
          </a:p>
        </p:txBody>
      </p:sp>
      <p:sp>
        <p:nvSpPr>
          <p:cNvPr id="10" name="Oval 9">
            <a:extLst>
              <a:ext uri="{FF2B5EF4-FFF2-40B4-BE49-F238E27FC236}">
                <a16:creationId xmlns:a16="http://schemas.microsoft.com/office/drawing/2014/main" id="{00CA0475-ED8D-429F-B860-52B08378A513}"/>
              </a:ext>
            </a:extLst>
          </p:cNvPr>
          <p:cNvSpPr/>
          <p:nvPr/>
        </p:nvSpPr>
        <p:spPr bwMode="auto">
          <a:xfrm>
            <a:off x="1674130" y="667620"/>
            <a:ext cx="304800" cy="304800"/>
          </a:xfrm>
          <a:prstGeom prst="ellipse">
            <a:avLst/>
          </a:prstGeom>
          <a:solidFill>
            <a:schemeClr val="tx2"/>
          </a:solidFill>
          <a:ln w="254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400">
                <a:gradFill>
                  <a:gsLst>
                    <a:gs pos="0">
                      <a:srgbClr val="FFFFFF"/>
                    </a:gs>
                    <a:gs pos="100000">
                      <a:srgbClr val="FFFFFF"/>
                    </a:gs>
                  </a:gsLst>
                  <a:lin ang="5400000" scaled="0"/>
                </a:gradFill>
                <a:latin typeface="+mj-lt"/>
                <a:ea typeface="Segoe UI" pitchFamily="34" charset="0"/>
                <a:cs typeface="Segoe UI" pitchFamily="34" charset="0"/>
              </a:rPr>
              <a:t>1</a:t>
            </a:r>
          </a:p>
        </p:txBody>
      </p:sp>
      <p:pic>
        <p:nvPicPr>
          <p:cNvPr id="5" name="Picture 4">
            <a:extLst>
              <a:ext uri="{FF2B5EF4-FFF2-40B4-BE49-F238E27FC236}">
                <a16:creationId xmlns:a16="http://schemas.microsoft.com/office/drawing/2014/main" id="{79E27737-BB44-4A7C-BDDE-C6B7D688CC0E}"/>
              </a:ext>
            </a:extLst>
          </p:cNvPr>
          <p:cNvPicPr>
            <a:picLocks noChangeAspect="1"/>
          </p:cNvPicPr>
          <p:nvPr/>
        </p:nvPicPr>
        <p:blipFill>
          <a:blip r:embed="rId3"/>
          <a:srcRect/>
          <a:stretch/>
        </p:blipFill>
        <p:spPr>
          <a:xfrm>
            <a:off x="274638" y="3593947"/>
            <a:ext cx="3214013" cy="2374434"/>
          </a:xfrm>
          <a:prstGeom prst="rect">
            <a:avLst/>
          </a:prstGeom>
          <a:ln w="76200">
            <a:solidFill>
              <a:srgbClr val="E6E6E6"/>
            </a:solidFill>
            <a:miter lim="800000"/>
          </a:ln>
        </p:spPr>
      </p:pic>
      <p:pic>
        <p:nvPicPr>
          <p:cNvPr id="20" name="Graphic 19">
            <a:extLst>
              <a:ext uri="{FF2B5EF4-FFF2-40B4-BE49-F238E27FC236}">
                <a16:creationId xmlns:a16="http://schemas.microsoft.com/office/drawing/2014/main" id="{23AA5430-12F3-4059-93CE-9F5ACEDF7FC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88762" y="6392897"/>
            <a:ext cx="171752" cy="228600"/>
          </a:xfrm>
          <a:prstGeom prst="rect">
            <a:avLst/>
          </a:prstGeom>
        </p:spPr>
      </p:pic>
      <p:cxnSp>
        <p:nvCxnSpPr>
          <p:cNvPr id="24" name="Straight Arrow Connector 23">
            <a:extLst>
              <a:ext uri="{FF2B5EF4-FFF2-40B4-BE49-F238E27FC236}">
                <a16:creationId xmlns:a16="http://schemas.microsoft.com/office/drawing/2014/main" id="{2F35CCB6-74AB-42E8-9EAB-D5A500656970}"/>
              </a:ext>
            </a:extLst>
          </p:cNvPr>
          <p:cNvCxnSpPr>
            <a:cxnSpLocks/>
          </p:cNvCxnSpPr>
          <p:nvPr/>
        </p:nvCxnSpPr>
        <p:spPr>
          <a:xfrm flipV="1">
            <a:off x="4465637" y="4411662"/>
            <a:ext cx="0" cy="304800"/>
          </a:xfrm>
          <a:prstGeom prst="straightConnector1">
            <a:avLst/>
          </a:prstGeom>
          <a:ln w="25400">
            <a:solidFill>
              <a:schemeClr val="accent1"/>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E4D28BDA-8659-4924-86CA-ED66AED987D8}"/>
              </a:ext>
            </a:extLst>
          </p:cNvPr>
          <p:cNvSpPr/>
          <p:nvPr/>
        </p:nvSpPr>
        <p:spPr>
          <a:xfrm>
            <a:off x="5758651" y="5991024"/>
            <a:ext cx="6216650" cy="883640"/>
          </a:xfrm>
          <a:prstGeom prst="rect">
            <a:avLst/>
          </a:prstGeom>
        </p:spPr>
        <p:txBody>
          <a:bodyPr>
            <a:spAutoFit/>
          </a:bodyPr>
          <a:lstStyle/>
          <a:p>
            <a:pPr>
              <a:lnSpc>
                <a:spcPct val="110000"/>
              </a:lnSpc>
              <a:spcAft>
                <a:spcPts val="600"/>
              </a:spcAft>
            </a:pPr>
            <a:r>
              <a:rPr lang="en-US" sz="1600">
                <a:solidFill>
                  <a:srgbClr val="0078D4"/>
                </a:solidFill>
                <a:latin typeface="Segoe UI" panose="020B0502040204020203" pitchFamily="34" charset="0"/>
                <a:cs typeface="Segoe UI" panose="020B0502040204020203" pitchFamily="34" charset="0"/>
              </a:rPr>
              <a:t>The conversation will now appear in the feed of the community you specified or as a Private Message to the specified recipients. </a:t>
            </a:r>
            <a:br>
              <a:rPr lang="en-US" sz="1600">
                <a:solidFill>
                  <a:srgbClr val="0078D4"/>
                </a:solidFill>
                <a:latin typeface="Segoe UI" panose="020B0502040204020203" pitchFamily="34" charset="0"/>
                <a:cs typeface="Segoe UI" panose="020B0502040204020203" pitchFamily="34" charset="0"/>
              </a:rPr>
            </a:br>
            <a:r>
              <a:rPr lang="en-US" sz="1600">
                <a:solidFill>
                  <a:srgbClr val="0078D4"/>
                </a:solidFill>
                <a:latin typeface="Segoe UI" panose="020B0502040204020203" pitchFamily="34" charset="0"/>
                <a:cs typeface="Segoe UI" panose="020B0502040204020203" pitchFamily="34" charset="0"/>
              </a:rPr>
              <a:t>Now your collaborators can reference and join the conversation.</a:t>
            </a:r>
          </a:p>
        </p:txBody>
      </p:sp>
      <p:pic>
        <p:nvPicPr>
          <p:cNvPr id="9" name="Picture 8">
            <a:extLst>
              <a:ext uri="{FF2B5EF4-FFF2-40B4-BE49-F238E27FC236}">
                <a16:creationId xmlns:a16="http://schemas.microsoft.com/office/drawing/2014/main" id="{0FC644A1-0F7F-4022-A7B2-476EF8025350}"/>
              </a:ext>
            </a:extLst>
          </p:cNvPr>
          <p:cNvPicPr>
            <a:picLocks noChangeAspect="1"/>
          </p:cNvPicPr>
          <p:nvPr/>
        </p:nvPicPr>
        <p:blipFill>
          <a:blip r:embed="rId6"/>
          <a:srcRect/>
          <a:stretch/>
        </p:blipFill>
        <p:spPr>
          <a:xfrm>
            <a:off x="1916338" y="1393825"/>
            <a:ext cx="3113918" cy="3373202"/>
          </a:xfrm>
          <a:prstGeom prst="rect">
            <a:avLst/>
          </a:prstGeom>
          <a:ln w="76200">
            <a:solidFill>
              <a:srgbClr val="E6E6E6"/>
            </a:solidFill>
            <a:miter lim="800000"/>
          </a:ln>
        </p:spPr>
      </p:pic>
      <p:sp>
        <p:nvSpPr>
          <p:cNvPr id="26" name="Oval 25">
            <a:extLst>
              <a:ext uri="{FF2B5EF4-FFF2-40B4-BE49-F238E27FC236}">
                <a16:creationId xmlns:a16="http://schemas.microsoft.com/office/drawing/2014/main" id="{9C2224D2-E868-4B82-B943-84416EEB355B}"/>
              </a:ext>
            </a:extLst>
          </p:cNvPr>
          <p:cNvSpPr/>
          <p:nvPr/>
        </p:nvSpPr>
        <p:spPr bwMode="auto">
          <a:xfrm>
            <a:off x="4578170" y="3664705"/>
            <a:ext cx="304800" cy="304800"/>
          </a:xfrm>
          <a:prstGeom prst="ellipse">
            <a:avLst/>
          </a:prstGeom>
          <a:solidFill>
            <a:schemeClr val="tx2"/>
          </a:solidFill>
          <a:ln w="254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400">
                <a:gradFill>
                  <a:gsLst>
                    <a:gs pos="0">
                      <a:srgbClr val="FFFFFF"/>
                    </a:gs>
                    <a:gs pos="100000">
                      <a:srgbClr val="FFFFFF"/>
                    </a:gs>
                  </a:gsLst>
                  <a:lin ang="5400000" scaled="0"/>
                </a:gradFill>
                <a:latin typeface="+mj-lt"/>
                <a:ea typeface="Segoe UI" pitchFamily="34" charset="0"/>
                <a:cs typeface="Segoe UI" pitchFamily="34" charset="0"/>
              </a:rPr>
              <a:t>6</a:t>
            </a:r>
          </a:p>
        </p:txBody>
      </p:sp>
      <p:sp>
        <p:nvSpPr>
          <p:cNvPr id="13" name="Oval 12">
            <a:extLst>
              <a:ext uri="{FF2B5EF4-FFF2-40B4-BE49-F238E27FC236}">
                <a16:creationId xmlns:a16="http://schemas.microsoft.com/office/drawing/2014/main" id="{41025185-DC8F-4AA6-952A-76199CE96F4C}"/>
              </a:ext>
            </a:extLst>
          </p:cNvPr>
          <p:cNvSpPr/>
          <p:nvPr/>
        </p:nvSpPr>
        <p:spPr bwMode="auto">
          <a:xfrm>
            <a:off x="3728610" y="3530714"/>
            <a:ext cx="304800" cy="304800"/>
          </a:xfrm>
          <a:prstGeom prst="ellipse">
            <a:avLst/>
          </a:prstGeom>
          <a:solidFill>
            <a:schemeClr val="tx2"/>
          </a:solidFill>
          <a:ln w="254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400">
                <a:gradFill>
                  <a:gsLst>
                    <a:gs pos="0">
                      <a:srgbClr val="FFFFFF"/>
                    </a:gs>
                    <a:gs pos="100000">
                      <a:srgbClr val="FFFFFF"/>
                    </a:gs>
                  </a:gsLst>
                  <a:lin ang="5400000" scaled="0"/>
                </a:gradFill>
                <a:latin typeface="+mj-lt"/>
                <a:ea typeface="Segoe UI" pitchFamily="34" charset="0"/>
                <a:cs typeface="Segoe UI" pitchFamily="34" charset="0"/>
              </a:rPr>
              <a:t>5</a:t>
            </a:r>
          </a:p>
        </p:txBody>
      </p:sp>
      <p:sp>
        <p:nvSpPr>
          <p:cNvPr id="11" name="Oval 10">
            <a:extLst>
              <a:ext uri="{FF2B5EF4-FFF2-40B4-BE49-F238E27FC236}">
                <a16:creationId xmlns:a16="http://schemas.microsoft.com/office/drawing/2014/main" id="{A61577F8-E1D7-4111-858A-E63C448372F5}"/>
              </a:ext>
            </a:extLst>
          </p:cNvPr>
          <p:cNvSpPr/>
          <p:nvPr/>
        </p:nvSpPr>
        <p:spPr bwMode="auto">
          <a:xfrm>
            <a:off x="2042794" y="3512305"/>
            <a:ext cx="304800" cy="304800"/>
          </a:xfrm>
          <a:prstGeom prst="ellipse">
            <a:avLst/>
          </a:prstGeom>
          <a:solidFill>
            <a:schemeClr val="tx2"/>
          </a:solidFill>
          <a:ln w="254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400">
                <a:gradFill>
                  <a:gsLst>
                    <a:gs pos="0">
                      <a:srgbClr val="FFFFFF"/>
                    </a:gs>
                    <a:gs pos="100000">
                      <a:srgbClr val="FFFFFF"/>
                    </a:gs>
                  </a:gsLst>
                  <a:lin ang="5400000" scaled="0"/>
                </a:gradFill>
                <a:latin typeface="+mj-lt"/>
                <a:ea typeface="Segoe UI" pitchFamily="34" charset="0"/>
                <a:cs typeface="Segoe UI" pitchFamily="34" charset="0"/>
              </a:rPr>
              <a:t>4</a:t>
            </a:r>
          </a:p>
        </p:txBody>
      </p:sp>
      <p:sp>
        <p:nvSpPr>
          <p:cNvPr id="23" name="Oval 22">
            <a:extLst>
              <a:ext uri="{FF2B5EF4-FFF2-40B4-BE49-F238E27FC236}">
                <a16:creationId xmlns:a16="http://schemas.microsoft.com/office/drawing/2014/main" id="{5DC244E0-C0C2-49FB-8B33-76BB7C332621}"/>
              </a:ext>
            </a:extLst>
          </p:cNvPr>
          <p:cNvSpPr/>
          <p:nvPr/>
        </p:nvSpPr>
        <p:spPr bwMode="auto">
          <a:xfrm>
            <a:off x="2001973" y="2036686"/>
            <a:ext cx="304800" cy="304800"/>
          </a:xfrm>
          <a:prstGeom prst="ellipse">
            <a:avLst/>
          </a:prstGeom>
          <a:solidFill>
            <a:schemeClr val="tx2"/>
          </a:solidFill>
          <a:ln w="254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400">
                <a:gradFill>
                  <a:gsLst>
                    <a:gs pos="0">
                      <a:srgbClr val="FFFFFF"/>
                    </a:gs>
                    <a:gs pos="100000">
                      <a:srgbClr val="FFFFFF"/>
                    </a:gs>
                  </a:gsLst>
                  <a:lin ang="5400000" scaled="0"/>
                </a:gradFill>
                <a:latin typeface="+mj-lt"/>
                <a:ea typeface="Segoe UI" pitchFamily="34" charset="0"/>
                <a:cs typeface="Segoe UI" pitchFamily="34" charset="0"/>
              </a:rPr>
              <a:t>3</a:t>
            </a:r>
          </a:p>
        </p:txBody>
      </p:sp>
    </p:spTree>
    <p:extLst>
      <p:ext uri="{BB962C8B-B14F-4D97-AF65-F5344CB8AC3E}">
        <p14:creationId xmlns:p14="http://schemas.microsoft.com/office/powerpoint/2010/main" val="40525814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32E03-018D-4393-874E-DC48118701DD}"/>
              </a:ext>
            </a:extLst>
          </p:cNvPr>
          <p:cNvSpPr>
            <a:spLocks noGrp="1"/>
          </p:cNvSpPr>
          <p:nvPr>
            <p:ph type="title" idx="4294967295"/>
          </p:nvPr>
        </p:nvSpPr>
        <p:spPr>
          <a:xfrm>
            <a:off x="5608637" y="373062"/>
            <a:ext cx="6370638" cy="1525588"/>
          </a:xfrm>
        </p:spPr>
        <p:txBody>
          <a:bodyPr>
            <a:noAutofit/>
          </a:bodyPr>
          <a:lstStyle/>
          <a:p>
            <a:pPr>
              <a:lnSpc>
                <a:spcPct val="80000"/>
              </a:lnSpc>
            </a:pPr>
            <a:r>
              <a:rPr lang="en-US">
                <a:solidFill>
                  <a:srgbClr val="282828"/>
                </a:solidFill>
                <a:latin typeface="Segoe UI Semibold" panose="020B0702040204020203" pitchFamily="34" charset="0"/>
                <a:cs typeface="Segoe UI Semibold" panose="020B0702040204020203" pitchFamily="34" charset="0"/>
              </a:rPr>
              <a:t>Make an announcement</a:t>
            </a:r>
          </a:p>
        </p:txBody>
      </p:sp>
      <p:sp>
        <p:nvSpPr>
          <p:cNvPr id="3" name="Content Placeholder 2">
            <a:extLst>
              <a:ext uri="{FF2B5EF4-FFF2-40B4-BE49-F238E27FC236}">
                <a16:creationId xmlns:a16="http://schemas.microsoft.com/office/drawing/2014/main" id="{77B72328-CF5D-49F4-A4ED-04002056A7D8}"/>
              </a:ext>
            </a:extLst>
          </p:cNvPr>
          <p:cNvSpPr>
            <a:spLocks noGrp="1"/>
          </p:cNvSpPr>
          <p:nvPr>
            <p:ph idx="4294967295"/>
          </p:nvPr>
        </p:nvSpPr>
        <p:spPr>
          <a:xfrm>
            <a:off x="5608637" y="1744662"/>
            <a:ext cx="6370638" cy="3882414"/>
          </a:xfrm>
        </p:spPr>
        <p:txBody>
          <a:bodyPr vert="horz" wrap="square" lIns="146304" tIns="91440" rIns="146304" bIns="91440" rtlCol="0" anchor="t">
            <a:noAutofit/>
          </a:bodyPr>
          <a:lstStyle/>
          <a:p>
            <a:pPr marL="0" lvl="1">
              <a:lnSpc>
                <a:spcPct val="110000"/>
              </a:lnSpc>
              <a:spcBef>
                <a:spcPts val="1224"/>
              </a:spcBef>
              <a:spcAft>
                <a:spcPts val="1200"/>
              </a:spcAft>
              <a:buClr>
                <a:schemeClr val="accent1"/>
              </a:buClr>
              <a:buNone/>
              <a:defRPr/>
            </a:pPr>
            <a:r>
              <a:rPr lang="en-US" sz="1600">
                <a:solidFill>
                  <a:srgbClr val="282828"/>
                </a:solidFill>
                <a:latin typeface="Segoe UI" panose="020B0502040204020203" pitchFamily="34" charset="0"/>
                <a:cs typeface="Segoe UI" panose="020B0502040204020203" pitchFamily="34" charset="0"/>
              </a:rPr>
              <a:t>Community administrators can mark any post as an announcements to share need-to-know information with the entire community. </a:t>
            </a:r>
          </a:p>
          <a:p>
            <a:pPr marL="342900" lvl="1" indent="-342900">
              <a:lnSpc>
                <a:spcPct val="110000"/>
              </a:lnSpc>
              <a:spcBef>
                <a:spcPts val="0"/>
              </a:spcBef>
              <a:spcAft>
                <a:spcPts val="1200"/>
              </a:spcAft>
              <a:buSzPct val="70000"/>
              <a:buFont typeface="+mj-lt"/>
              <a:buAutoNum type="arabicPeriod"/>
              <a:defRPr/>
            </a:pPr>
            <a:r>
              <a:rPr lang="en-US" sz="1600">
                <a:solidFill>
                  <a:srgbClr val="282828"/>
                </a:solidFill>
                <a:latin typeface="Segoe UI" panose="020B0502040204020203" pitchFamily="34" charset="0"/>
                <a:cs typeface="Segoe UI" panose="020B0502040204020203" pitchFamily="34" charset="0"/>
              </a:rPr>
              <a:t>Type out your post, question, praise or poll and then select the </a:t>
            </a:r>
            <a:r>
              <a:rPr lang="en-US" sz="1600" b="1">
                <a:solidFill>
                  <a:srgbClr val="282828"/>
                </a:solidFill>
                <a:latin typeface="Segoe UI" panose="020B0502040204020203" pitchFamily="34" charset="0"/>
                <a:cs typeface="Segoe UI" panose="020B0502040204020203" pitchFamily="34" charset="0"/>
              </a:rPr>
              <a:t>Announcement option</a:t>
            </a:r>
            <a:r>
              <a:rPr lang="en-US" sz="1600">
                <a:solidFill>
                  <a:srgbClr val="282828"/>
                </a:solidFill>
                <a:latin typeface="Segoe UI" panose="020B0502040204020203" pitchFamily="34" charset="0"/>
                <a:cs typeface="Segoe UI" panose="020B0502040204020203" pitchFamily="34" charset="0"/>
              </a:rPr>
              <a:t>.</a:t>
            </a:r>
          </a:p>
          <a:p>
            <a:pPr marL="342900" lvl="1" indent="-342900">
              <a:lnSpc>
                <a:spcPct val="110000"/>
              </a:lnSpc>
              <a:spcBef>
                <a:spcPts val="0"/>
              </a:spcBef>
              <a:spcAft>
                <a:spcPts val="1200"/>
              </a:spcAft>
              <a:buSzPct val="70000"/>
              <a:buFont typeface="+mj-lt"/>
              <a:buAutoNum type="arabicPeriod"/>
              <a:defRPr/>
            </a:pPr>
            <a:r>
              <a:rPr lang="en-US" sz="1600">
                <a:solidFill>
                  <a:srgbClr val="282828"/>
                </a:solidFill>
                <a:latin typeface="Segoe UI" panose="020B0502040204020203" pitchFamily="34" charset="0"/>
                <a:cs typeface="Segoe UI" panose="020B0502040204020203" pitchFamily="34" charset="0"/>
              </a:rPr>
              <a:t>Attach a file, </a:t>
            </a:r>
            <a:r>
              <a:rPr lang="en-US" sz="1600" b="1">
                <a:solidFill>
                  <a:srgbClr val="282828"/>
                </a:solidFill>
                <a:latin typeface="Segoe UI" panose="020B0502040204020203" pitchFamily="34" charset="0"/>
                <a:cs typeface="Segoe UI" panose="020B0502040204020203" pitchFamily="34" charset="0"/>
              </a:rPr>
              <a:t>Notify specific people,</a:t>
            </a:r>
            <a:r>
              <a:rPr lang="en-US" sz="1600">
                <a:solidFill>
                  <a:srgbClr val="282828"/>
                </a:solidFill>
                <a:latin typeface="Segoe UI" panose="020B0502040204020203" pitchFamily="34" charset="0"/>
                <a:cs typeface="Segoe UI" panose="020B0502040204020203" pitchFamily="34" charset="0"/>
              </a:rPr>
              <a:t> or </a:t>
            </a:r>
            <a:r>
              <a:rPr lang="en-US" sz="1600" b="1">
                <a:solidFill>
                  <a:srgbClr val="282828"/>
                </a:solidFill>
                <a:latin typeface="Segoe UI" panose="020B0502040204020203" pitchFamily="34" charset="0"/>
                <a:cs typeface="Segoe UI" panose="020B0502040204020203" pitchFamily="34" charset="0"/>
              </a:rPr>
              <a:t>Add topics</a:t>
            </a:r>
            <a:r>
              <a:rPr lang="en-US" sz="1600">
                <a:solidFill>
                  <a:srgbClr val="282828"/>
                </a:solidFill>
                <a:latin typeface="Segoe UI" panose="020B0502040204020203" pitchFamily="34" charset="0"/>
                <a:cs typeface="Segoe UI" panose="020B0502040204020203" pitchFamily="34" charset="0"/>
              </a:rPr>
              <a:t>, if </a:t>
            </a:r>
            <a:br>
              <a:rPr lang="en-US" sz="1600">
                <a:solidFill>
                  <a:schemeClr val="tx1"/>
                </a:solidFill>
                <a:latin typeface="Segoe UI" panose="020B0502040204020203" pitchFamily="34" charset="0"/>
                <a:cs typeface="Segoe UI" panose="020B0502040204020203" pitchFamily="34" charset="0"/>
              </a:rPr>
            </a:br>
            <a:r>
              <a:rPr lang="en-US" sz="1600">
                <a:solidFill>
                  <a:srgbClr val="282828"/>
                </a:solidFill>
                <a:latin typeface="Segoe UI" panose="020B0502040204020203" pitchFamily="34" charset="0"/>
                <a:cs typeface="Segoe UI" panose="020B0502040204020203" pitchFamily="34" charset="0"/>
              </a:rPr>
              <a:t>you like.</a:t>
            </a:r>
          </a:p>
          <a:p>
            <a:pPr marL="342900" lvl="1" indent="-342900">
              <a:lnSpc>
                <a:spcPct val="110000"/>
              </a:lnSpc>
              <a:spcBef>
                <a:spcPts val="0"/>
              </a:spcBef>
              <a:spcAft>
                <a:spcPts val="1200"/>
              </a:spcAft>
              <a:buSzPct val="70000"/>
              <a:buFont typeface="+mj-lt"/>
              <a:buAutoNum type="arabicPeriod"/>
              <a:defRPr/>
            </a:pPr>
            <a:r>
              <a:rPr lang="en-US" sz="1600">
                <a:solidFill>
                  <a:srgbClr val="282828"/>
                </a:solidFill>
                <a:latin typeface="Segoe UI" panose="020B0502040204020203" pitchFamily="34" charset="0"/>
                <a:cs typeface="Segoe UI" panose="020B0502040204020203" pitchFamily="34" charset="0"/>
              </a:rPr>
              <a:t>Click </a:t>
            </a:r>
            <a:r>
              <a:rPr lang="en-US" sz="1600" b="1">
                <a:solidFill>
                  <a:srgbClr val="282828"/>
                </a:solidFill>
                <a:latin typeface="Segoe UI" panose="020B0502040204020203" pitchFamily="34" charset="0"/>
                <a:cs typeface="Segoe UI" panose="020B0502040204020203" pitchFamily="34" charset="0"/>
              </a:rPr>
              <a:t>Post.</a:t>
            </a:r>
            <a:endParaRPr lang="en-US" sz="1600">
              <a:solidFill>
                <a:srgbClr val="282828"/>
              </a:solidFill>
              <a:latin typeface="Segoe UI" panose="020B0502040204020203" pitchFamily="34" charset="0"/>
              <a:cs typeface="Segoe UI" panose="020B0502040204020203" pitchFamily="34" charset="0"/>
            </a:endParaRPr>
          </a:p>
        </p:txBody>
      </p:sp>
      <p:pic>
        <p:nvPicPr>
          <p:cNvPr id="5" name="Picture 4">
            <a:extLst>
              <a:ext uri="{FF2B5EF4-FFF2-40B4-BE49-F238E27FC236}">
                <a16:creationId xmlns:a16="http://schemas.microsoft.com/office/drawing/2014/main" id="{4C5191C6-4E73-465B-9204-7198FF1E017D}"/>
              </a:ext>
            </a:extLst>
          </p:cNvPr>
          <p:cNvPicPr>
            <a:picLocks noChangeAspect="1"/>
          </p:cNvPicPr>
          <p:nvPr/>
        </p:nvPicPr>
        <p:blipFill>
          <a:blip r:embed="rId3"/>
          <a:srcRect/>
          <a:stretch/>
        </p:blipFill>
        <p:spPr>
          <a:xfrm>
            <a:off x="359046" y="287404"/>
            <a:ext cx="4262341" cy="4144713"/>
          </a:xfrm>
          <a:prstGeom prst="rect">
            <a:avLst/>
          </a:prstGeom>
          <a:ln w="76200">
            <a:solidFill>
              <a:schemeClr val="bg1">
                <a:lumMod val="85000"/>
              </a:schemeClr>
            </a:solidFill>
            <a:miter lim="800000"/>
          </a:ln>
        </p:spPr>
      </p:pic>
      <p:cxnSp>
        <p:nvCxnSpPr>
          <p:cNvPr id="7" name="Straight Connector 6">
            <a:extLst>
              <a:ext uri="{FF2B5EF4-FFF2-40B4-BE49-F238E27FC236}">
                <a16:creationId xmlns:a16="http://schemas.microsoft.com/office/drawing/2014/main" id="{A71B1DB3-EF3E-4A29-AC13-3FD61802AD6F}"/>
              </a:ext>
            </a:extLst>
          </p:cNvPr>
          <p:cNvCxnSpPr>
            <a:cxnSpLocks/>
          </p:cNvCxnSpPr>
          <p:nvPr/>
        </p:nvCxnSpPr>
        <p:spPr>
          <a:xfrm>
            <a:off x="5780885" y="5935662"/>
            <a:ext cx="619839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79FADB45-568B-4708-BD5F-F1C0C09816AF}"/>
              </a:ext>
            </a:extLst>
          </p:cNvPr>
          <p:cNvSpPr/>
          <p:nvPr/>
        </p:nvSpPr>
        <p:spPr>
          <a:xfrm>
            <a:off x="-1" y="5745163"/>
            <a:ext cx="4621387" cy="746072"/>
          </a:xfrm>
          <a:prstGeom prst="rect">
            <a:avLst/>
          </a:prstGeom>
          <a:solidFill>
            <a:srgbClr val="282828"/>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rtlCol="0" anchor="ctr"/>
          <a:lstStyle/>
          <a:p>
            <a:r>
              <a:rPr lang="en-US" sz="1200">
                <a:solidFill>
                  <a:schemeClr val="bg1"/>
                </a:solidFill>
                <a:latin typeface="+mj-lt"/>
                <a:cs typeface="Segoe UI" panose="020B0502040204020203" pitchFamily="34" charset="0"/>
              </a:rPr>
              <a:t>Pro tip: </a:t>
            </a:r>
            <a:r>
              <a:rPr lang="en-US" sz="1200">
                <a:solidFill>
                  <a:schemeClr val="bg1"/>
                </a:solidFill>
                <a:latin typeface="Segoe UI" panose="020B0502040204020203" pitchFamily="34" charset="0"/>
                <a:cs typeface="Segoe UI" panose="020B0502040204020203" pitchFamily="34" charset="0"/>
              </a:rPr>
              <a:t>Office 365 Network Admins can make an announcement in any community, including All Company.</a:t>
            </a:r>
          </a:p>
        </p:txBody>
      </p:sp>
      <p:sp>
        <p:nvSpPr>
          <p:cNvPr id="9" name="Oval 8">
            <a:extLst>
              <a:ext uri="{FF2B5EF4-FFF2-40B4-BE49-F238E27FC236}">
                <a16:creationId xmlns:a16="http://schemas.microsoft.com/office/drawing/2014/main" id="{F7C066C8-81EE-4E97-B6AF-D2E25B544969}"/>
              </a:ext>
            </a:extLst>
          </p:cNvPr>
          <p:cNvSpPr/>
          <p:nvPr/>
        </p:nvSpPr>
        <p:spPr bwMode="auto">
          <a:xfrm>
            <a:off x="1985769" y="4059523"/>
            <a:ext cx="304800" cy="304800"/>
          </a:xfrm>
          <a:prstGeom prst="ellipse">
            <a:avLst/>
          </a:prstGeom>
          <a:solidFill>
            <a:schemeClr val="tx2"/>
          </a:solidFill>
          <a:ln w="254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400">
                <a:gradFill>
                  <a:gsLst>
                    <a:gs pos="0">
                      <a:srgbClr val="FFFFFF"/>
                    </a:gs>
                    <a:gs pos="100000">
                      <a:srgbClr val="FFFFFF"/>
                    </a:gs>
                  </a:gsLst>
                  <a:lin ang="5400000" scaled="0"/>
                </a:gradFill>
                <a:latin typeface="+mj-lt"/>
                <a:ea typeface="Segoe UI" pitchFamily="34" charset="0"/>
                <a:cs typeface="Segoe UI" pitchFamily="34" charset="0"/>
              </a:rPr>
              <a:t>1</a:t>
            </a:r>
          </a:p>
        </p:txBody>
      </p:sp>
      <p:sp>
        <p:nvSpPr>
          <p:cNvPr id="11" name="Oval 10">
            <a:extLst>
              <a:ext uri="{FF2B5EF4-FFF2-40B4-BE49-F238E27FC236}">
                <a16:creationId xmlns:a16="http://schemas.microsoft.com/office/drawing/2014/main" id="{7E56D282-7471-4C40-9EF5-26D87B481675}"/>
              </a:ext>
            </a:extLst>
          </p:cNvPr>
          <p:cNvSpPr/>
          <p:nvPr/>
        </p:nvSpPr>
        <p:spPr bwMode="auto">
          <a:xfrm>
            <a:off x="3155737" y="4059523"/>
            <a:ext cx="304800" cy="304800"/>
          </a:xfrm>
          <a:prstGeom prst="ellipse">
            <a:avLst/>
          </a:prstGeom>
          <a:solidFill>
            <a:schemeClr val="tx2"/>
          </a:solidFill>
          <a:ln w="254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400">
                <a:gradFill>
                  <a:gsLst>
                    <a:gs pos="0">
                      <a:srgbClr val="FFFFFF"/>
                    </a:gs>
                    <a:gs pos="100000">
                      <a:srgbClr val="FFFFFF"/>
                    </a:gs>
                  </a:gsLst>
                  <a:lin ang="5400000" scaled="0"/>
                </a:gradFill>
                <a:latin typeface="+mj-lt"/>
                <a:ea typeface="Segoe UI" pitchFamily="34" charset="0"/>
                <a:cs typeface="Segoe UI" pitchFamily="34" charset="0"/>
              </a:rPr>
              <a:t>2</a:t>
            </a:r>
          </a:p>
        </p:txBody>
      </p:sp>
      <p:pic>
        <p:nvPicPr>
          <p:cNvPr id="15" name="Graphic 14">
            <a:extLst>
              <a:ext uri="{FF2B5EF4-FFF2-40B4-BE49-F238E27FC236}">
                <a16:creationId xmlns:a16="http://schemas.microsoft.com/office/drawing/2014/main" id="{BCF9F917-A342-48BB-AA34-6EAD7A1A0B1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68274" y="5935662"/>
            <a:ext cx="171752" cy="228600"/>
          </a:xfrm>
          <a:prstGeom prst="rect">
            <a:avLst/>
          </a:prstGeom>
        </p:spPr>
      </p:pic>
      <p:sp>
        <p:nvSpPr>
          <p:cNvPr id="21" name="Oval 20">
            <a:extLst>
              <a:ext uri="{FF2B5EF4-FFF2-40B4-BE49-F238E27FC236}">
                <a16:creationId xmlns:a16="http://schemas.microsoft.com/office/drawing/2014/main" id="{DC96FB92-E9FD-4348-8B69-37B030E36278}"/>
              </a:ext>
            </a:extLst>
          </p:cNvPr>
          <p:cNvSpPr/>
          <p:nvPr/>
        </p:nvSpPr>
        <p:spPr bwMode="auto">
          <a:xfrm>
            <a:off x="4447787" y="4059523"/>
            <a:ext cx="304800" cy="304800"/>
          </a:xfrm>
          <a:prstGeom prst="ellipse">
            <a:avLst/>
          </a:prstGeom>
          <a:solidFill>
            <a:schemeClr val="tx2"/>
          </a:solidFill>
          <a:ln w="254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400">
                <a:gradFill>
                  <a:gsLst>
                    <a:gs pos="0">
                      <a:srgbClr val="FFFFFF"/>
                    </a:gs>
                    <a:gs pos="100000">
                      <a:srgbClr val="FFFFFF"/>
                    </a:gs>
                  </a:gsLst>
                  <a:lin ang="5400000" scaled="0"/>
                </a:gradFill>
                <a:latin typeface="+mj-lt"/>
                <a:ea typeface="Segoe UI" pitchFamily="34" charset="0"/>
                <a:cs typeface="Segoe UI"/>
              </a:rPr>
              <a:t>5</a:t>
            </a:r>
            <a:endParaRPr lang="en-US" sz="1400">
              <a:gradFill>
                <a:gsLst>
                  <a:gs pos="0">
                    <a:srgbClr val="FFFFFF"/>
                  </a:gs>
                  <a:gs pos="100000">
                    <a:srgbClr val="FFFFFF"/>
                  </a:gs>
                </a:gsLst>
                <a:lin ang="5400000" scaled="0"/>
              </a:gradFill>
              <a:latin typeface="+mj-lt"/>
              <a:ea typeface="Segoe UI" pitchFamily="34" charset="0"/>
              <a:cs typeface="Segoe UI" pitchFamily="34" charset="0"/>
            </a:endParaRPr>
          </a:p>
        </p:txBody>
      </p:sp>
      <p:sp>
        <p:nvSpPr>
          <p:cNvPr id="12" name="Rectangle 11">
            <a:extLst>
              <a:ext uri="{FF2B5EF4-FFF2-40B4-BE49-F238E27FC236}">
                <a16:creationId xmlns:a16="http://schemas.microsoft.com/office/drawing/2014/main" id="{DA873D2D-1A7C-414E-97EF-56EB06F8B443}"/>
              </a:ext>
            </a:extLst>
          </p:cNvPr>
          <p:cNvSpPr/>
          <p:nvPr/>
        </p:nvSpPr>
        <p:spPr>
          <a:xfrm>
            <a:off x="5762625" y="6164262"/>
            <a:ext cx="6216650" cy="612796"/>
          </a:xfrm>
          <a:prstGeom prst="rect">
            <a:avLst/>
          </a:prstGeom>
        </p:spPr>
        <p:txBody>
          <a:bodyPr>
            <a:spAutoFit/>
          </a:bodyPr>
          <a:lstStyle/>
          <a:p>
            <a:pPr>
              <a:lnSpc>
                <a:spcPct val="110000"/>
              </a:lnSpc>
              <a:spcAft>
                <a:spcPts val="600"/>
              </a:spcAft>
            </a:pPr>
            <a:r>
              <a:rPr lang="en-US" sz="1600">
                <a:solidFill>
                  <a:srgbClr val="0078D4"/>
                </a:solidFill>
                <a:latin typeface="Segoe UI" panose="020B0502040204020203" pitchFamily="34" charset="0"/>
                <a:cs typeface="Segoe UI" panose="020B0502040204020203" pitchFamily="34" charset="0"/>
              </a:rPr>
              <a:t>Members will see a notification about the announcement in their inbox and receive an email by default.</a:t>
            </a:r>
          </a:p>
        </p:txBody>
      </p:sp>
    </p:spTree>
    <p:extLst>
      <p:ext uri="{BB962C8B-B14F-4D97-AF65-F5344CB8AC3E}">
        <p14:creationId xmlns:p14="http://schemas.microsoft.com/office/powerpoint/2010/main" val="28025977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7184B238-84E5-404D-A4A0-DC875A0ACA7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067055" y="3249539"/>
            <a:ext cx="2302364" cy="495446"/>
          </a:xfrm>
          <a:prstGeom prst="rect">
            <a:avLst/>
          </a:prstGeom>
        </p:spPr>
      </p:pic>
    </p:spTree>
    <p:extLst>
      <p:ext uri="{BB962C8B-B14F-4D97-AF65-F5344CB8AC3E}">
        <p14:creationId xmlns:p14="http://schemas.microsoft.com/office/powerpoint/2010/main" val="24474674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A1554DD-F95C-42CC-A6DF-3D93045991E5}"/>
              </a:ext>
            </a:extLst>
          </p:cNvPr>
          <p:cNvSpPr>
            <a:spLocks noGrp="1"/>
          </p:cNvSpPr>
          <p:nvPr>
            <p:ph type="body" sz="quarter" idx="12"/>
          </p:nvPr>
        </p:nvSpPr>
        <p:spPr>
          <a:xfrm>
            <a:off x="1066799" y="4479925"/>
            <a:ext cx="10058401" cy="1989138"/>
          </a:xfrm>
        </p:spPr>
        <p:txBody>
          <a:bodyPr vert="horz" wrap="square" lIns="146304" tIns="91440" rIns="146304" bIns="91440" rtlCol="0" anchor="t">
            <a:noAutofit/>
          </a:bodyPr>
          <a:lstStyle/>
          <a:p>
            <a:pPr>
              <a:lnSpc>
                <a:spcPct val="100000"/>
              </a:lnSpc>
              <a:spcBef>
                <a:spcPts val="0"/>
              </a:spcBef>
              <a:spcAft>
                <a:spcPts val="1200"/>
              </a:spcAft>
            </a:pPr>
            <a:r>
              <a:rPr lang="en-US" sz="1600" b="1">
                <a:solidFill>
                  <a:schemeClr val="tx2"/>
                </a:solidFill>
              </a:rPr>
              <a:t>Sign into Yammer</a:t>
            </a:r>
          </a:p>
          <a:p>
            <a:pPr>
              <a:lnSpc>
                <a:spcPct val="100000"/>
              </a:lnSpc>
              <a:spcBef>
                <a:spcPts val="0"/>
              </a:spcBef>
              <a:spcAft>
                <a:spcPts val="1200"/>
              </a:spcAft>
            </a:pPr>
            <a:r>
              <a:rPr lang="en-US" sz="1600" b="1">
                <a:solidFill>
                  <a:schemeClr val="tx2"/>
                </a:solidFill>
              </a:rPr>
              <a:t>Edit your Yammer profile</a:t>
            </a:r>
          </a:p>
          <a:p>
            <a:pPr>
              <a:lnSpc>
                <a:spcPct val="100000"/>
              </a:lnSpc>
              <a:spcBef>
                <a:spcPts val="0"/>
              </a:spcBef>
              <a:spcAft>
                <a:spcPts val="1200"/>
              </a:spcAft>
            </a:pPr>
            <a:r>
              <a:rPr lang="en-US" sz="1600" b="1">
                <a:solidFill>
                  <a:schemeClr val="tx2"/>
                </a:solidFill>
              </a:rPr>
              <a:t>Set notifications</a:t>
            </a:r>
          </a:p>
          <a:p>
            <a:pPr>
              <a:lnSpc>
                <a:spcPct val="100000"/>
              </a:lnSpc>
              <a:spcBef>
                <a:spcPts val="0"/>
              </a:spcBef>
              <a:spcAft>
                <a:spcPts val="1200"/>
              </a:spcAft>
            </a:pPr>
            <a:r>
              <a:rPr lang="en-US" sz="1600" b="1">
                <a:solidFill>
                  <a:schemeClr val="tx2"/>
                </a:solidFill>
              </a:rPr>
              <a:t>Download the Yammer mobile app</a:t>
            </a:r>
          </a:p>
        </p:txBody>
      </p:sp>
      <p:sp>
        <p:nvSpPr>
          <p:cNvPr id="2" name="Title 1">
            <a:extLst>
              <a:ext uri="{FF2B5EF4-FFF2-40B4-BE49-F238E27FC236}">
                <a16:creationId xmlns:a16="http://schemas.microsoft.com/office/drawing/2014/main" id="{02C5B3D2-3346-4B18-B27C-4787E719A842}"/>
              </a:ext>
            </a:extLst>
          </p:cNvPr>
          <p:cNvSpPr>
            <a:spLocks noGrp="1"/>
          </p:cNvSpPr>
          <p:nvPr>
            <p:ph type="title" idx="4294967295"/>
          </p:nvPr>
        </p:nvSpPr>
        <p:spPr>
          <a:xfrm>
            <a:off x="1130530" y="525462"/>
            <a:ext cx="8661862" cy="3276600"/>
          </a:xfrm>
          <a:prstGeom prst="rect">
            <a:avLst/>
          </a:prstGeom>
        </p:spPr>
        <p:txBody>
          <a:bodyPr>
            <a:normAutofit fontScale="90000"/>
          </a:bodyPr>
          <a:lstStyle/>
          <a:p>
            <a:pPr>
              <a:lnSpc>
                <a:spcPct val="110000"/>
              </a:lnSpc>
            </a:pPr>
            <a:r>
              <a:rPr lang="en-US" sz="5300">
                <a:latin typeface="Segoe UI Semibold" panose="020B0702040204020203" pitchFamily="34" charset="0"/>
                <a:cs typeface="Segoe UI Semibold" panose="020B0702040204020203" pitchFamily="34" charset="0"/>
              </a:rPr>
              <a:t>Get Started</a:t>
            </a:r>
            <a:br>
              <a:rPr lang="en-US" sz="5300"/>
            </a:br>
            <a:br>
              <a:rPr lang="en-US"/>
            </a:br>
            <a:r>
              <a:rPr lang="en-US" sz="2700">
                <a:latin typeface="Segoe UI" panose="020B0502040204020203" pitchFamily="34" charset="0"/>
                <a:cs typeface="Segoe UI" panose="020B0502040204020203" pitchFamily="34" charset="0"/>
              </a:rPr>
              <a:t>Yammer is the faster, smarter way to share and collaborate with everyone at your company. Get started by customizing your profile and notification settings, then download the app to access Yammer from wherever you are.</a:t>
            </a:r>
            <a:br>
              <a:rPr lang="en-US" sz="2448"/>
            </a:br>
            <a:endParaRPr lang="en-US"/>
          </a:p>
        </p:txBody>
      </p:sp>
      <p:sp>
        <p:nvSpPr>
          <p:cNvPr id="5" name="Rectangle 4">
            <a:extLst>
              <a:ext uri="{FF2B5EF4-FFF2-40B4-BE49-F238E27FC236}">
                <a16:creationId xmlns:a16="http://schemas.microsoft.com/office/drawing/2014/main" id="{A81F7604-B761-46F9-8205-EEB019700A8F}"/>
              </a:ext>
            </a:extLst>
          </p:cNvPr>
          <p:cNvSpPr/>
          <p:nvPr/>
        </p:nvSpPr>
        <p:spPr bwMode="auto">
          <a:xfrm>
            <a:off x="11552237" y="1058862"/>
            <a:ext cx="884238" cy="182086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0" name="Rectangle 29">
            <a:extLst>
              <a:ext uri="{FF2B5EF4-FFF2-40B4-BE49-F238E27FC236}">
                <a16:creationId xmlns:a16="http://schemas.microsoft.com/office/drawing/2014/main" id="{8A149E55-26AE-49E4-87C4-F872E4F5B5BD}"/>
              </a:ext>
            </a:extLst>
          </p:cNvPr>
          <p:cNvSpPr/>
          <p:nvPr/>
        </p:nvSpPr>
        <p:spPr bwMode="auto">
          <a:xfrm>
            <a:off x="15667037" y="1295400"/>
            <a:ext cx="579438" cy="1287462"/>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3" name="Rectangle 32">
            <a:extLst>
              <a:ext uri="{FF2B5EF4-FFF2-40B4-BE49-F238E27FC236}">
                <a16:creationId xmlns:a16="http://schemas.microsoft.com/office/drawing/2014/main" id="{30055959-AD07-46BE-9C36-6038235E8DF9}"/>
              </a:ext>
            </a:extLst>
          </p:cNvPr>
          <p:cNvSpPr/>
          <p:nvPr/>
        </p:nvSpPr>
        <p:spPr bwMode="auto">
          <a:xfrm>
            <a:off x="15667037" y="2667000"/>
            <a:ext cx="579438" cy="1287462"/>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4" name="Rectangle 33">
            <a:extLst>
              <a:ext uri="{FF2B5EF4-FFF2-40B4-BE49-F238E27FC236}">
                <a16:creationId xmlns:a16="http://schemas.microsoft.com/office/drawing/2014/main" id="{B4812C46-D305-4FFB-8CB3-6F8BE63803C2}"/>
              </a:ext>
            </a:extLst>
          </p:cNvPr>
          <p:cNvSpPr/>
          <p:nvPr/>
        </p:nvSpPr>
        <p:spPr bwMode="auto">
          <a:xfrm>
            <a:off x="15667037" y="4030662"/>
            <a:ext cx="579438" cy="1287462"/>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Rectangle 34">
            <a:extLst>
              <a:ext uri="{FF2B5EF4-FFF2-40B4-BE49-F238E27FC236}">
                <a16:creationId xmlns:a16="http://schemas.microsoft.com/office/drawing/2014/main" id="{1DEBFBD3-B7CB-4575-BC6A-0C6C72C0C7CC}"/>
              </a:ext>
            </a:extLst>
          </p:cNvPr>
          <p:cNvSpPr/>
          <p:nvPr/>
        </p:nvSpPr>
        <p:spPr bwMode="auto">
          <a:xfrm>
            <a:off x="15667037" y="5410200"/>
            <a:ext cx="579438" cy="1287462"/>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cxnSp>
        <p:nvCxnSpPr>
          <p:cNvPr id="8" name="Straight Connector 7">
            <a:extLst>
              <a:ext uri="{FF2B5EF4-FFF2-40B4-BE49-F238E27FC236}">
                <a16:creationId xmlns:a16="http://schemas.microsoft.com/office/drawing/2014/main" id="{75AE965D-D4DC-4428-A27B-23467F1A6ED8}"/>
              </a:ext>
            </a:extLst>
          </p:cNvPr>
          <p:cNvCxnSpPr/>
          <p:nvPr/>
        </p:nvCxnSpPr>
        <p:spPr>
          <a:xfrm>
            <a:off x="11780837" y="0"/>
            <a:ext cx="0" cy="6994525"/>
          </a:xfrm>
          <a:prstGeom prst="line">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EA63A13-BA5C-4919-948F-DC7A36E8F7A1}"/>
              </a:ext>
            </a:extLst>
          </p:cNvPr>
          <p:cNvCxnSpPr/>
          <p:nvPr/>
        </p:nvCxnSpPr>
        <p:spPr>
          <a:xfrm>
            <a:off x="11780837" y="1363662"/>
            <a:ext cx="655638"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BE28882-CDE2-48FD-B974-19C268531A20}"/>
              </a:ext>
            </a:extLst>
          </p:cNvPr>
          <p:cNvCxnSpPr/>
          <p:nvPr/>
        </p:nvCxnSpPr>
        <p:spPr>
          <a:xfrm>
            <a:off x="11780837" y="2811462"/>
            <a:ext cx="655638" cy="0"/>
          </a:xfrm>
          <a:prstGeom prst="line">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506418F9-6114-4493-AE67-5D8B1555150B}"/>
              </a:ext>
            </a:extLst>
          </p:cNvPr>
          <p:cNvCxnSpPr/>
          <p:nvPr/>
        </p:nvCxnSpPr>
        <p:spPr>
          <a:xfrm>
            <a:off x="11780837" y="4259262"/>
            <a:ext cx="655638" cy="0"/>
          </a:xfrm>
          <a:prstGeom prst="line">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4040BEF8-0EE7-4E64-8142-DC17515DB072}"/>
              </a:ext>
            </a:extLst>
          </p:cNvPr>
          <p:cNvCxnSpPr/>
          <p:nvPr/>
        </p:nvCxnSpPr>
        <p:spPr>
          <a:xfrm>
            <a:off x="11780837" y="5707062"/>
            <a:ext cx="655638" cy="0"/>
          </a:xfrm>
          <a:prstGeom prst="line">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96118B7C-0C97-434C-8032-89AC91A6FBDD}"/>
              </a:ext>
            </a:extLst>
          </p:cNvPr>
          <p:cNvSpPr/>
          <p:nvPr/>
        </p:nvSpPr>
        <p:spPr bwMode="auto">
          <a:xfrm>
            <a:off x="11780837" y="0"/>
            <a:ext cx="655638" cy="1363662"/>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16" name="Graphic 15">
            <a:extLst>
              <a:ext uri="{FF2B5EF4-FFF2-40B4-BE49-F238E27FC236}">
                <a16:creationId xmlns:a16="http://schemas.microsoft.com/office/drawing/2014/main" id="{E0A4D600-7CA3-4BB3-8452-0178BC68D18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009438" y="525462"/>
            <a:ext cx="304800" cy="380144"/>
          </a:xfrm>
          <a:prstGeom prst="rect">
            <a:avLst/>
          </a:prstGeom>
        </p:spPr>
      </p:pic>
      <p:pic>
        <p:nvPicPr>
          <p:cNvPr id="18" name="Graphic 17">
            <a:extLst>
              <a:ext uri="{FF2B5EF4-FFF2-40B4-BE49-F238E27FC236}">
                <a16:creationId xmlns:a16="http://schemas.microsoft.com/office/drawing/2014/main" id="{06E455C8-C124-4E4C-AA94-1A3E7A7A9E1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913923" y="1896369"/>
            <a:ext cx="389467" cy="382386"/>
          </a:xfrm>
          <a:prstGeom prst="rect">
            <a:avLst/>
          </a:prstGeom>
        </p:spPr>
      </p:pic>
      <p:pic>
        <p:nvPicPr>
          <p:cNvPr id="21" name="Graphic 20">
            <a:extLst>
              <a:ext uri="{FF2B5EF4-FFF2-40B4-BE49-F238E27FC236}">
                <a16:creationId xmlns:a16="http://schemas.microsoft.com/office/drawing/2014/main" id="{6744248B-E3B2-4595-9383-7D942EE49CA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954157" y="3344863"/>
            <a:ext cx="308999" cy="380999"/>
          </a:xfrm>
          <a:prstGeom prst="rect">
            <a:avLst/>
          </a:prstGeom>
        </p:spPr>
      </p:pic>
      <p:pic>
        <p:nvPicPr>
          <p:cNvPr id="22" name="Graphic 21">
            <a:extLst>
              <a:ext uri="{FF2B5EF4-FFF2-40B4-BE49-F238E27FC236}">
                <a16:creationId xmlns:a16="http://schemas.microsoft.com/office/drawing/2014/main" id="{125911E0-BA55-4FF0-B103-EBCBD48A954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889581" y="4780315"/>
            <a:ext cx="438150" cy="405694"/>
          </a:xfrm>
          <a:prstGeom prst="rect">
            <a:avLst/>
          </a:prstGeom>
        </p:spPr>
      </p:pic>
      <p:pic>
        <p:nvPicPr>
          <p:cNvPr id="27" name="Graphic 26">
            <a:extLst>
              <a:ext uri="{FF2B5EF4-FFF2-40B4-BE49-F238E27FC236}">
                <a16:creationId xmlns:a16="http://schemas.microsoft.com/office/drawing/2014/main" id="{55C7829D-1C41-47D8-B5D7-24928AACA1B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1885918" y="6278562"/>
            <a:ext cx="445477" cy="304800"/>
          </a:xfrm>
          <a:prstGeom prst="rect">
            <a:avLst/>
          </a:prstGeom>
        </p:spPr>
      </p:pic>
      <p:cxnSp>
        <p:nvCxnSpPr>
          <p:cNvPr id="20" name="Straight Connector 19">
            <a:extLst>
              <a:ext uri="{FF2B5EF4-FFF2-40B4-BE49-F238E27FC236}">
                <a16:creationId xmlns:a16="http://schemas.microsoft.com/office/drawing/2014/main" id="{8D763EBF-89FD-4623-96CD-6601D3444292}"/>
              </a:ext>
            </a:extLst>
          </p:cNvPr>
          <p:cNvCxnSpPr/>
          <p:nvPr/>
        </p:nvCxnSpPr>
        <p:spPr>
          <a:xfrm>
            <a:off x="1265233" y="4411662"/>
            <a:ext cx="7937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859566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AC79303-1FA9-43E7-B680-5DBDFAA32929}"/>
              </a:ext>
            </a:extLst>
          </p:cNvPr>
          <p:cNvSpPr/>
          <p:nvPr/>
        </p:nvSpPr>
        <p:spPr bwMode="auto">
          <a:xfrm>
            <a:off x="7102475" y="-28720"/>
            <a:ext cx="5334000" cy="699452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4" name="Title 3">
            <a:extLst>
              <a:ext uri="{FF2B5EF4-FFF2-40B4-BE49-F238E27FC236}">
                <a16:creationId xmlns:a16="http://schemas.microsoft.com/office/drawing/2014/main" id="{C35A0813-0C8B-4CEF-91B3-C492095CBF16}"/>
              </a:ext>
            </a:extLst>
          </p:cNvPr>
          <p:cNvSpPr>
            <a:spLocks noGrp="1"/>
          </p:cNvSpPr>
          <p:nvPr>
            <p:ph type="title"/>
          </p:nvPr>
        </p:nvSpPr>
        <p:spPr/>
        <p:txBody>
          <a:bodyPr>
            <a:normAutofit/>
          </a:bodyPr>
          <a:lstStyle/>
          <a:p>
            <a:r>
              <a:rPr lang="en-US" sz="4800">
                <a:solidFill>
                  <a:srgbClr val="282828"/>
                </a:solidFill>
              </a:rPr>
              <a:t>Sign into Yammer</a:t>
            </a:r>
          </a:p>
        </p:txBody>
      </p:sp>
      <p:sp>
        <p:nvSpPr>
          <p:cNvPr id="5" name="Content Placeholder 4">
            <a:extLst>
              <a:ext uri="{FF2B5EF4-FFF2-40B4-BE49-F238E27FC236}">
                <a16:creationId xmlns:a16="http://schemas.microsoft.com/office/drawing/2014/main" id="{1C10CB13-25CA-4B6A-9246-9D3542F9DFF5}"/>
              </a:ext>
            </a:extLst>
          </p:cNvPr>
          <p:cNvSpPr>
            <a:spLocks noGrp="1"/>
          </p:cNvSpPr>
          <p:nvPr>
            <p:ph type="body" sz="quarter" idx="11"/>
          </p:nvPr>
        </p:nvSpPr>
        <p:spPr>
          <a:xfrm>
            <a:off x="274637" y="1332206"/>
            <a:ext cx="6324600" cy="4298656"/>
          </a:xfrm>
        </p:spPr>
        <p:txBody>
          <a:bodyPr>
            <a:noAutofit/>
          </a:bodyPr>
          <a:lstStyle/>
          <a:p>
            <a:pPr>
              <a:lnSpc>
                <a:spcPct val="110000"/>
              </a:lnSpc>
              <a:spcBef>
                <a:spcPts val="0"/>
              </a:spcBef>
              <a:spcAft>
                <a:spcPts val="1224"/>
              </a:spcAft>
            </a:pPr>
            <a:r>
              <a:rPr lang="en-US" sz="1600">
                <a:solidFill>
                  <a:srgbClr val="282828"/>
                </a:solidFill>
                <a:latin typeface="Segoe UI" panose="020B0502040204020203" pitchFamily="34" charset="0"/>
                <a:cs typeface="Segoe UI" panose="020B0502040204020203" pitchFamily="34" charset="0"/>
              </a:rPr>
              <a:t>Set up your Yammer account to connect with people across </a:t>
            </a:r>
            <a:br>
              <a:rPr lang="en-US" sz="1600">
                <a:solidFill>
                  <a:srgbClr val="282828"/>
                </a:solidFill>
                <a:latin typeface="Segoe UI" panose="020B0502040204020203" pitchFamily="34" charset="0"/>
                <a:cs typeface="Segoe UI" panose="020B0502040204020203" pitchFamily="34" charset="0"/>
              </a:rPr>
            </a:br>
            <a:r>
              <a:rPr lang="en-US" sz="1600">
                <a:solidFill>
                  <a:srgbClr val="282828"/>
                </a:solidFill>
                <a:latin typeface="Segoe UI" panose="020B0502040204020203" pitchFamily="34" charset="0"/>
                <a:cs typeface="Segoe UI" panose="020B0502040204020203" pitchFamily="34" charset="0"/>
              </a:rPr>
              <a:t>your organization.</a:t>
            </a:r>
            <a:br>
              <a:rPr lang="en-US" sz="1600">
                <a:solidFill>
                  <a:srgbClr val="282828"/>
                </a:solidFill>
                <a:latin typeface="Segoe UI" panose="020B0502040204020203" pitchFamily="34" charset="0"/>
                <a:cs typeface="Segoe UI" panose="020B0502040204020203" pitchFamily="34" charset="0"/>
              </a:rPr>
            </a:br>
            <a:endParaRPr lang="en-US" sz="1600">
              <a:solidFill>
                <a:srgbClr val="282828"/>
              </a:solidFill>
              <a:latin typeface="Segoe UI" panose="020B0502040204020203" pitchFamily="34" charset="0"/>
              <a:cs typeface="Segoe UI" panose="020B0502040204020203" pitchFamily="34" charset="0"/>
            </a:endParaRPr>
          </a:p>
          <a:p>
            <a:pPr>
              <a:lnSpc>
                <a:spcPct val="110000"/>
              </a:lnSpc>
              <a:spcBef>
                <a:spcPts val="0"/>
              </a:spcBef>
              <a:spcAft>
                <a:spcPts val="600"/>
              </a:spcAft>
              <a:buClr>
                <a:schemeClr val="bg1"/>
              </a:buClr>
            </a:pPr>
            <a:r>
              <a:rPr lang="en-US" sz="1600">
                <a:solidFill>
                  <a:srgbClr val="282828"/>
                </a:solidFill>
                <a:latin typeface="Segoe UI" panose="020B0502040204020203" pitchFamily="34" charset="0"/>
                <a:cs typeface="Segoe UI" panose="020B0502040204020203" pitchFamily="34" charset="0"/>
              </a:rPr>
              <a:t>Inside any Office 365 application, you can access Yammer.</a:t>
            </a:r>
          </a:p>
          <a:p>
            <a:pPr marL="342900" indent="-342900">
              <a:lnSpc>
                <a:spcPct val="110000"/>
              </a:lnSpc>
              <a:spcBef>
                <a:spcPts val="0"/>
              </a:spcBef>
              <a:spcAft>
                <a:spcPts val="1200"/>
              </a:spcAft>
              <a:buClr>
                <a:schemeClr val="accent1"/>
              </a:buClr>
              <a:buSzPct val="70000"/>
              <a:buFont typeface="+mj-lt"/>
              <a:buAutoNum type="arabicPeriod"/>
            </a:pPr>
            <a:r>
              <a:rPr lang="en-US" sz="1600">
                <a:solidFill>
                  <a:srgbClr val="282828"/>
                </a:solidFill>
                <a:latin typeface="Segoe UI" panose="020B0502040204020203" pitchFamily="34" charset="0"/>
                <a:cs typeface="Segoe UI" panose="020B0502040204020203" pitchFamily="34" charset="0"/>
              </a:rPr>
              <a:t>Click on the app launcher in the upper-left corner of your </a:t>
            </a:r>
            <a:br>
              <a:rPr lang="en-US" sz="1600">
                <a:solidFill>
                  <a:srgbClr val="282828"/>
                </a:solidFill>
                <a:latin typeface="Segoe UI" panose="020B0502040204020203" pitchFamily="34" charset="0"/>
                <a:cs typeface="Segoe UI" panose="020B0502040204020203" pitchFamily="34" charset="0"/>
              </a:rPr>
            </a:br>
            <a:r>
              <a:rPr lang="en-US" sz="1600">
                <a:solidFill>
                  <a:srgbClr val="282828"/>
                </a:solidFill>
                <a:latin typeface="Segoe UI" panose="020B0502040204020203" pitchFamily="34" charset="0"/>
                <a:cs typeface="Segoe UI" panose="020B0502040204020203" pitchFamily="34" charset="0"/>
              </a:rPr>
              <a:t>screen and select Yammer.</a:t>
            </a:r>
          </a:p>
          <a:p>
            <a:pPr marL="342900" indent="-342900">
              <a:lnSpc>
                <a:spcPct val="110000"/>
              </a:lnSpc>
              <a:spcBef>
                <a:spcPts val="612"/>
              </a:spcBef>
              <a:spcAft>
                <a:spcPts val="1200"/>
              </a:spcAft>
              <a:buClr>
                <a:schemeClr val="accent1"/>
              </a:buClr>
              <a:buSzPct val="70000"/>
              <a:buFont typeface="+mj-lt"/>
              <a:buAutoNum type="arabicPeriod"/>
            </a:pPr>
            <a:r>
              <a:rPr lang="en-US" sz="1600">
                <a:solidFill>
                  <a:srgbClr val="282828"/>
                </a:solidFill>
                <a:latin typeface="Segoe UI" panose="020B0502040204020203" pitchFamily="34" charset="0"/>
                <a:cs typeface="Segoe UI" panose="020B0502040204020203" pitchFamily="34" charset="0"/>
              </a:rPr>
              <a:t>Click </a:t>
            </a:r>
            <a:r>
              <a:rPr lang="en-US" sz="1600" b="1">
                <a:solidFill>
                  <a:srgbClr val="282828"/>
                </a:solidFill>
                <a:latin typeface="Segoe UI" panose="020B0502040204020203" pitchFamily="34" charset="0"/>
                <a:cs typeface="Segoe UI" panose="020B0502040204020203" pitchFamily="34" charset="0"/>
              </a:rPr>
              <a:t>Log in </a:t>
            </a:r>
            <a:r>
              <a:rPr lang="en-US" sz="1600">
                <a:solidFill>
                  <a:srgbClr val="282828"/>
                </a:solidFill>
                <a:latin typeface="Segoe UI" panose="020B0502040204020203" pitchFamily="34" charset="0"/>
                <a:cs typeface="Segoe UI" panose="020B0502040204020203" pitchFamily="34" charset="0"/>
              </a:rPr>
              <a:t>and follow the steps to enter your company email </a:t>
            </a:r>
            <a:br>
              <a:rPr lang="en-US" sz="1600">
                <a:solidFill>
                  <a:srgbClr val="282828"/>
                </a:solidFill>
                <a:latin typeface="Segoe UI" panose="020B0502040204020203" pitchFamily="34" charset="0"/>
                <a:cs typeface="Segoe UI" panose="020B0502040204020203" pitchFamily="34" charset="0"/>
              </a:rPr>
            </a:br>
            <a:r>
              <a:rPr lang="en-US" sz="1600">
                <a:solidFill>
                  <a:srgbClr val="282828"/>
                </a:solidFill>
                <a:latin typeface="Segoe UI" panose="020B0502040204020203" pitchFamily="34" charset="0"/>
                <a:cs typeface="Segoe UI" panose="020B0502040204020203" pitchFamily="34" charset="0"/>
              </a:rPr>
              <a:t>and password.</a:t>
            </a:r>
          </a:p>
          <a:p>
            <a:pPr marL="342900" indent="-342900">
              <a:lnSpc>
                <a:spcPct val="110000"/>
              </a:lnSpc>
              <a:spcBef>
                <a:spcPts val="612"/>
              </a:spcBef>
              <a:spcAft>
                <a:spcPts val="1200"/>
              </a:spcAft>
              <a:buClr>
                <a:schemeClr val="accent1"/>
              </a:buClr>
              <a:buSzPct val="70000"/>
              <a:buFont typeface="+mj-lt"/>
              <a:buAutoNum type="arabicPeriod"/>
            </a:pPr>
            <a:r>
              <a:rPr lang="en-US" sz="1600">
                <a:solidFill>
                  <a:srgbClr val="282828"/>
                </a:solidFill>
                <a:latin typeface="Segoe UI" panose="020B0502040204020203" pitchFamily="34" charset="0"/>
                <a:cs typeface="Segoe UI" panose="020B0502040204020203" pitchFamily="34" charset="0"/>
              </a:rPr>
              <a:t>You’ll soon receive a confirmation email to activate your account. Click the web address in the confirmation email to complete setup. You’ll automatically be redirected to your organization’s network.</a:t>
            </a:r>
          </a:p>
          <a:p>
            <a:pPr>
              <a:lnSpc>
                <a:spcPct val="110000"/>
              </a:lnSpc>
              <a:spcAft>
                <a:spcPts val="612"/>
              </a:spcAft>
            </a:pPr>
            <a:endParaRPr lang="en-US" sz="1600">
              <a:solidFill>
                <a:srgbClr val="282828"/>
              </a:solidFill>
              <a:latin typeface="Segoe UI" panose="020B0502040204020203" pitchFamily="34" charset="0"/>
              <a:cs typeface="Segoe UI" panose="020B0502040204020203" pitchFamily="34" charset="0"/>
            </a:endParaRPr>
          </a:p>
          <a:p>
            <a:endParaRPr lang="en-US" sz="1632">
              <a:solidFill>
                <a:srgbClr val="282828"/>
              </a:solidFill>
              <a:latin typeface="Segoe UI" panose="020B0502040204020203" pitchFamily="34" charset="0"/>
              <a:cs typeface="Segoe UI" panose="020B0502040204020203" pitchFamily="34" charset="0"/>
            </a:endParaRPr>
          </a:p>
        </p:txBody>
      </p:sp>
      <p:pic>
        <p:nvPicPr>
          <p:cNvPr id="2" name="Picture 1">
            <a:extLst>
              <a:ext uri="{FF2B5EF4-FFF2-40B4-BE49-F238E27FC236}">
                <a16:creationId xmlns:a16="http://schemas.microsoft.com/office/drawing/2014/main" id="{A8BB5ECC-1C75-4E62-83A4-1D251D549913}"/>
              </a:ext>
            </a:extLst>
          </p:cNvPr>
          <p:cNvPicPr>
            <a:picLocks noChangeAspect="1"/>
          </p:cNvPicPr>
          <p:nvPr/>
        </p:nvPicPr>
        <p:blipFill>
          <a:blip r:embed="rId3"/>
          <a:srcRect/>
          <a:stretch/>
        </p:blipFill>
        <p:spPr>
          <a:xfrm>
            <a:off x="7683399" y="1592262"/>
            <a:ext cx="4554638" cy="990600"/>
          </a:xfrm>
          <a:prstGeom prst="rect">
            <a:avLst/>
          </a:prstGeom>
          <a:ln w="76200">
            <a:solidFill>
              <a:schemeClr val="bg2"/>
            </a:solidFill>
            <a:miter lim="800000"/>
          </a:ln>
        </p:spPr>
      </p:pic>
      <p:cxnSp>
        <p:nvCxnSpPr>
          <p:cNvPr id="6" name="Straight Connector 5">
            <a:extLst>
              <a:ext uri="{FF2B5EF4-FFF2-40B4-BE49-F238E27FC236}">
                <a16:creationId xmlns:a16="http://schemas.microsoft.com/office/drawing/2014/main" id="{EC758530-7E11-4C55-81EA-8AB5A1AA885B}"/>
              </a:ext>
            </a:extLst>
          </p:cNvPr>
          <p:cNvCxnSpPr>
            <a:cxnSpLocks/>
          </p:cNvCxnSpPr>
          <p:nvPr/>
        </p:nvCxnSpPr>
        <p:spPr>
          <a:xfrm>
            <a:off x="399125" y="5707062"/>
            <a:ext cx="612391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D10DD441-2100-4DD3-B823-BD6A3F060B79}"/>
              </a:ext>
            </a:extLst>
          </p:cNvPr>
          <p:cNvSpPr/>
          <p:nvPr/>
        </p:nvSpPr>
        <p:spPr>
          <a:xfrm>
            <a:off x="350837" y="5780066"/>
            <a:ext cx="5562600" cy="634020"/>
          </a:xfrm>
          <a:prstGeom prst="rect">
            <a:avLst/>
          </a:prstGeom>
        </p:spPr>
        <p:txBody>
          <a:bodyPr wrap="square">
            <a:spAutoFit/>
          </a:bodyPr>
          <a:lstStyle/>
          <a:p>
            <a:pPr>
              <a:lnSpc>
                <a:spcPct val="110000"/>
              </a:lnSpc>
              <a:spcAft>
                <a:spcPts val="612"/>
              </a:spcAft>
            </a:pPr>
            <a:r>
              <a:rPr lang="en-US" sz="1600">
                <a:solidFill>
                  <a:schemeClr val="accent1"/>
                </a:solidFill>
                <a:latin typeface="Segoe UI" panose="020B0502040204020203" pitchFamily="34" charset="0"/>
                <a:cs typeface="Segoe UI" panose="020B0502040204020203" pitchFamily="34" charset="0"/>
              </a:rPr>
              <a:t>The next time you sign in, you will go directly to your organization’s Yammer network.</a:t>
            </a:r>
          </a:p>
        </p:txBody>
      </p:sp>
      <p:sp>
        <p:nvSpPr>
          <p:cNvPr id="3" name="Rectangle 2">
            <a:extLst>
              <a:ext uri="{FF2B5EF4-FFF2-40B4-BE49-F238E27FC236}">
                <a16:creationId xmlns:a16="http://schemas.microsoft.com/office/drawing/2014/main" id="{7949B1EB-4FF6-416D-A974-9313D50F63C1}"/>
              </a:ext>
            </a:extLst>
          </p:cNvPr>
          <p:cNvSpPr/>
          <p:nvPr/>
        </p:nvSpPr>
        <p:spPr bwMode="auto">
          <a:xfrm>
            <a:off x="11399837" y="1973262"/>
            <a:ext cx="469765" cy="457200"/>
          </a:xfrm>
          <a:prstGeom prst="rect">
            <a:avLst/>
          </a:prstGeom>
          <a:noFill/>
          <a:ln>
            <a:solidFill>
              <a:schemeClr val="accent4"/>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23" name="Oval 22">
            <a:extLst>
              <a:ext uri="{FF2B5EF4-FFF2-40B4-BE49-F238E27FC236}">
                <a16:creationId xmlns:a16="http://schemas.microsoft.com/office/drawing/2014/main" id="{2135A9D1-3051-4AC1-9908-D63C67E6E5D9}"/>
              </a:ext>
            </a:extLst>
          </p:cNvPr>
          <p:cNvSpPr/>
          <p:nvPr/>
        </p:nvSpPr>
        <p:spPr bwMode="auto">
          <a:xfrm>
            <a:off x="7279380" y="1512576"/>
            <a:ext cx="304800" cy="304800"/>
          </a:xfrm>
          <a:prstGeom prst="ellipse">
            <a:avLst/>
          </a:prstGeom>
          <a:solidFill>
            <a:schemeClr val="tx1"/>
          </a:solidFill>
          <a:ln w="254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400">
                <a:gradFill>
                  <a:gsLst>
                    <a:gs pos="0">
                      <a:srgbClr val="FFFFFF"/>
                    </a:gs>
                    <a:gs pos="100000">
                      <a:srgbClr val="FFFFFF"/>
                    </a:gs>
                  </a:gsLst>
                  <a:lin ang="5400000" scaled="0"/>
                </a:gradFill>
                <a:latin typeface="+mj-lt"/>
                <a:ea typeface="Segoe UI" pitchFamily="34" charset="0"/>
                <a:cs typeface="Segoe UI" pitchFamily="34" charset="0"/>
              </a:rPr>
              <a:t>1</a:t>
            </a:r>
          </a:p>
        </p:txBody>
      </p:sp>
    </p:spTree>
    <p:extLst>
      <p:ext uri="{BB962C8B-B14F-4D97-AF65-F5344CB8AC3E}">
        <p14:creationId xmlns:p14="http://schemas.microsoft.com/office/powerpoint/2010/main" val="1881033150"/>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9C99305-9964-47C8-9856-3CFBD02980E8}"/>
              </a:ext>
            </a:extLst>
          </p:cNvPr>
          <p:cNvSpPr/>
          <p:nvPr/>
        </p:nvSpPr>
        <p:spPr bwMode="auto">
          <a:xfrm>
            <a:off x="7094915" y="-1"/>
            <a:ext cx="5334000" cy="6994525"/>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 name="Content Placeholder 2">
            <a:extLst>
              <a:ext uri="{FF2B5EF4-FFF2-40B4-BE49-F238E27FC236}">
                <a16:creationId xmlns:a16="http://schemas.microsoft.com/office/drawing/2014/main" id="{46277566-3ADC-419A-8A05-EC1C948C7045}"/>
              </a:ext>
            </a:extLst>
          </p:cNvPr>
          <p:cNvSpPr>
            <a:spLocks noGrp="1"/>
          </p:cNvSpPr>
          <p:nvPr>
            <p:ph idx="4294967295"/>
          </p:nvPr>
        </p:nvSpPr>
        <p:spPr>
          <a:xfrm>
            <a:off x="170526" y="1531014"/>
            <a:ext cx="6581112" cy="3604385"/>
          </a:xfrm>
        </p:spPr>
        <p:txBody>
          <a:bodyPr/>
          <a:lstStyle/>
          <a:p>
            <a:pPr lvl="1">
              <a:lnSpc>
                <a:spcPct val="110000"/>
              </a:lnSpc>
              <a:spcBef>
                <a:spcPts val="0"/>
              </a:spcBef>
              <a:spcAft>
                <a:spcPts val="600"/>
              </a:spcAft>
              <a:buNone/>
            </a:pPr>
            <a:r>
              <a:rPr lang="en-US" sz="1600">
                <a:solidFill>
                  <a:srgbClr val="282828"/>
                </a:solidFill>
              </a:rPr>
              <a:t>Your Yammer profile helps coworkers learn more about you, the work you do, and your interests. </a:t>
            </a:r>
          </a:p>
          <a:p>
            <a:pPr lvl="1">
              <a:lnSpc>
                <a:spcPct val="110000"/>
              </a:lnSpc>
              <a:spcBef>
                <a:spcPts val="0"/>
              </a:spcBef>
              <a:spcAft>
                <a:spcPts val="600"/>
              </a:spcAft>
              <a:buNone/>
            </a:pPr>
            <a:r>
              <a:rPr lang="en-US" sz="1600">
                <a:solidFill>
                  <a:srgbClr val="282828"/>
                </a:solidFill>
              </a:rPr>
              <a:t>Yammer also uses your profile information to help you create connections and build a strong network.</a:t>
            </a:r>
          </a:p>
          <a:p>
            <a:pPr lvl="1">
              <a:lnSpc>
                <a:spcPct val="110000"/>
              </a:lnSpc>
              <a:spcBef>
                <a:spcPts val="0"/>
              </a:spcBef>
              <a:spcAft>
                <a:spcPts val="600"/>
              </a:spcAft>
            </a:pPr>
            <a:endParaRPr lang="en-US" sz="1600">
              <a:solidFill>
                <a:srgbClr val="282828"/>
              </a:solidFill>
            </a:endParaRPr>
          </a:p>
          <a:p>
            <a:pPr marL="571500" lvl="1" indent="-342900">
              <a:lnSpc>
                <a:spcPct val="110000"/>
              </a:lnSpc>
              <a:spcBef>
                <a:spcPts val="0"/>
              </a:spcBef>
              <a:spcAft>
                <a:spcPts val="1200"/>
              </a:spcAft>
              <a:buClr>
                <a:schemeClr val="accent1"/>
              </a:buClr>
              <a:buSzPct val="70000"/>
              <a:buFont typeface="+mj-lt"/>
              <a:buAutoNum type="arabicPeriod"/>
            </a:pPr>
            <a:r>
              <a:rPr lang="en-US" sz="1600">
                <a:solidFill>
                  <a:srgbClr val="282828"/>
                </a:solidFill>
              </a:rPr>
              <a:t>Click on the profile icon at the top right hand and select </a:t>
            </a:r>
            <a:r>
              <a:rPr lang="en-US" sz="1600" b="1">
                <a:solidFill>
                  <a:srgbClr val="282828"/>
                </a:solidFill>
              </a:rPr>
              <a:t>My Office profile. </a:t>
            </a:r>
          </a:p>
          <a:p>
            <a:pPr marL="571500" lvl="1" indent="-342900">
              <a:lnSpc>
                <a:spcPct val="110000"/>
              </a:lnSpc>
              <a:spcBef>
                <a:spcPts val="0"/>
              </a:spcBef>
              <a:spcAft>
                <a:spcPts val="1200"/>
              </a:spcAft>
              <a:buClr>
                <a:schemeClr val="accent1"/>
              </a:buClr>
              <a:buSzPct val="70000"/>
              <a:buFont typeface="+mj-lt"/>
              <a:buAutoNum type="arabicPeriod"/>
            </a:pPr>
            <a:r>
              <a:rPr lang="en-US" sz="1600">
                <a:solidFill>
                  <a:srgbClr val="282828"/>
                </a:solidFill>
              </a:rPr>
              <a:t>Click Update Profile to </a:t>
            </a:r>
            <a:r>
              <a:rPr lang="en-US" sz="1600">
                <a:solidFill>
                  <a:schemeClr val="tx1"/>
                </a:solidFill>
              </a:rPr>
              <a:t>add information collaborators may find helpful, like your expertise, interests, experience. </a:t>
            </a:r>
          </a:p>
        </p:txBody>
      </p:sp>
      <p:sp>
        <p:nvSpPr>
          <p:cNvPr id="2" name="Title 1">
            <a:extLst>
              <a:ext uri="{FF2B5EF4-FFF2-40B4-BE49-F238E27FC236}">
                <a16:creationId xmlns:a16="http://schemas.microsoft.com/office/drawing/2014/main" id="{7D6B2B38-28F8-4B32-92FF-1112FE884361}"/>
              </a:ext>
            </a:extLst>
          </p:cNvPr>
          <p:cNvSpPr>
            <a:spLocks noGrp="1"/>
          </p:cNvSpPr>
          <p:nvPr>
            <p:ph type="title" idx="4294967295"/>
          </p:nvPr>
        </p:nvSpPr>
        <p:spPr>
          <a:xfrm>
            <a:off x="274639" y="295274"/>
            <a:ext cx="6950754" cy="930625"/>
          </a:xfrm>
        </p:spPr>
        <p:txBody>
          <a:bodyPr>
            <a:noAutofit/>
          </a:bodyPr>
          <a:lstStyle/>
          <a:p>
            <a:r>
              <a:rPr lang="en-US">
                <a:solidFill>
                  <a:srgbClr val="282828"/>
                </a:solidFill>
                <a:latin typeface="Segoe UI Semibold" panose="020B0702040204020203" pitchFamily="34" charset="0"/>
                <a:cs typeface="Segoe UI Semibold" panose="020B0702040204020203" pitchFamily="34" charset="0"/>
              </a:rPr>
              <a:t>Edit your Yammer profile</a:t>
            </a:r>
          </a:p>
        </p:txBody>
      </p:sp>
      <p:cxnSp>
        <p:nvCxnSpPr>
          <p:cNvPr id="10" name="Straight Connector 9">
            <a:extLst>
              <a:ext uri="{FF2B5EF4-FFF2-40B4-BE49-F238E27FC236}">
                <a16:creationId xmlns:a16="http://schemas.microsoft.com/office/drawing/2014/main" id="{9854ED49-B005-4871-B5E4-321777471CAA}"/>
              </a:ext>
            </a:extLst>
          </p:cNvPr>
          <p:cNvCxnSpPr>
            <a:cxnSpLocks/>
          </p:cNvCxnSpPr>
          <p:nvPr/>
        </p:nvCxnSpPr>
        <p:spPr>
          <a:xfrm>
            <a:off x="503237" y="5630862"/>
            <a:ext cx="612391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F9AB9717-1DE4-4750-A45B-E87FD58726A7}"/>
              </a:ext>
            </a:extLst>
          </p:cNvPr>
          <p:cNvSpPr/>
          <p:nvPr/>
        </p:nvSpPr>
        <p:spPr>
          <a:xfrm>
            <a:off x="7559" y="5785798"/>
            <a:ext cx="6619589" cy="951351"/>
          </a:xfrm>
          <a:prstGeom prst="rect">
            <a:avLst/>
          </a:prstGeom>
        </p:spPr>
        <p:txBody>
          <a:bodyPr wrap="square">
            <a:spAutoFit/>
          </a:bodyPr>
          <a:lstStyle/>
          <a:p>
            <a:pPr lvl="1">
              <a:lnSpc>
                <a:spcPct val="120000"/>
              </a:lnSpc>
            </a:pPr>
            <a:r>
              <a:rPr lang="en-US" sz="1600">
                <a:solidFill>
                  <a:schemeClr val="accent1"/>
                </a:solidFill>
                <a:latin typeface="Segoe UI" panose="020B0502040204020203" pitchFamily="34" charset="0"/>
                <a:cs typeface="Segoe UI" panose="020B0502040204020203" pitchFamily="34" charset="0"/>
              </a:rPr>
              <a:t>As part of Office 365, Yammer uses your organization’s directory to automatically fill in your name, email, Office 365 profile picture, job title, department, location, and work phone number.</a:t>
            </a:r>
          </a:p>
        </p:txBody>
      </p:sp>
      <p:pic>
        <p:nvPicPr>
          <p:cNvPr id="5" name="Picture 4"/>
          <p:cNvPicPr>
            <a:picLocks noChangeAspect="1"/>
          </p:cNvPicPr>
          <p:nvPr/>
        </p:nvPicPr>
        <p:blipFill rotWithShape="1">
          <a:blip r:embed="rId3"/>
          <a:srcRect l="6523"/>
          <a:stretch/>
        </p:blipFill>
        <p:spPr>
          <a:xfrm>
            <a:off x="7360121" y="212457"/>
            <a:ext cx="2765033" cy="1910257"/>
          </a:xfrm>
          <a:prstGeom prst="rect">
            <a:avLst/>
          </a:prstGeom>
          <a:ln w="76200" cap="sq">
            <a:solidFill>
              <a:schemeClr val="bg1"/>
            </a:solidFill>
            <a:miter lim="800000"/>
          </a:ln>
        </p:spPr>
      </p:pic>
      <p:sp>
        <p:nvSpPr>
          <p:cNvPr id="15" name="Oval 14">
            <a:extLst>
              <a:ext uri="{FF2B5EF4-FFF2-40B4-BE49-F238E27FC236}">
                <a16:creationId xmlns:a16="http://schemas.microsoft.com/office/drawing/2014/main" id="{0A5339DE-AC23-483E-AD36-8142A36A26C5}"/>
              </a:ext>
            </a:extLst>
          </p:cNvPr>
          <p:cNvSpPr/>
          <p:nvPr/>
        </p:nvSpPr>
        <p:spPr bwMode="auto">
          <a:xfrm>
            <a:off x="10092082" y="898802"/>
            <a:ext cx="304800" cy="304800"/>
          </a:xfrm>
          <a:prstGeom prst="ellipse">
            <a:avLst/>
          </a:prstGeom>
          <a:solidFill>
            <a:schemeClr val="tx1"/>
          </a:solidFill>
          <a:ln w="254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400">
                <a:gradFill>
                  <a:gsLst>
                    <a:gs pos="0">
                      <a:srgbClr val="FFFFFF"/>
                    </a:gs>
                    <a:gs pos="100000">
                      <a:srgbClr val="FFFFFF"/>
                    </a:gs>
                  </a:gsLst>
                  <a:lin ang="5400000" scaled="0"/>
                </a:gradFill>
                <a:latin typeface="+mj-lt"/>
                <a:ea typeface="Segoe UI" pitchFamily="34" charset="0"/>
                <a:cs typeface="Segoe UI" pitchFamily="34" charset="0"/>
              </a:rPr>
              <a:t>1</a:t>
            </a:r>
          </a:p>
        </p:txBody>
      </p:sp>
      <p:pic>
        <p:nvPicPr>
          <p:cNvPr id="7" name="Picture 6" descr="A screenshot of a cell phone&#10;&#10;Description automatically generated">
            <a:extLst>
              <a:ext uri="{FF2B5EF4-FFF2-40B4-BE49-F238E27FC236}">
                <a16:creationId xmlns:a16="http://schemas.microsoft.com/office/drawing/2014/main" id="{7514323B-9772-478C-9A5E-842744CB744B}"/>
              </a:ext>
            </a:extLst>
          </p:cNvPr>
          <p:cNvPicPr>
            <a:picLocks noChangeAspect="1"/>
          </p:cNvPicPr>
          <p:nvPr/>
        </p:nvPicPr>
        <p:blipFill>
          <a:blip r:embed="rId4"/>
          <a:stretch>
            <a:fillRect/>
          </a:stretch>
        </p:blipFill>
        <p:spPr>
          <a:xfrm>
            <a:off x="7361045" y="2335710"/>
            <a:ext cx="1926771" cy="4288971"/>
          </a:xfrm>
          <a:prstGeom prst="rect">
            <a:avLst/>
          </a:prstGeom>
          <a:ln w="76200" cap="sq">
            <a:solidFill>
              <a:schemeClr val="bg1"/>
            </a:solidFill>
            <a:miter lim="800000"/>
          </a:ln>
        </p:spPr>
      </p:pic>
      <p:pic>
        <p:nvPicPr>
          <p:cNvPr id="12" name="Picture 11" descr="A screenshot of a cell phone&#10;&#10;Description automatically generated">
            <a:extLst>
              <a:ext uri="{FF2B5EF4-FFF2-40B4-BE49-F238E27FC236}">
                <a16:creationId xmlns:a16="http://schemas.microsoft.com/office/drawing/2014/main" id="{E16E5225-73E2-455D-837A-D59506ECA7D6}"/>
              </a:ext>
            </a:extLst>
          </p:cNvPr>
          <p:cNvPicPr>
            <a:picLocks noChangeAspect="1"/>
          </p:cNvPicPr>
          <p:nvPr/>
        </p:nvPicPr>
        <p:blipFill>
          <a:blip r:embed="rId5"/>
          <a:stretch>
            <a:fillRect/>
          </a:stretch>
        </p:blipFill>
        <p:spPr>
          <a:xfrm>
            <a:off x="9539208" y="3016804"/>
            <a:ext cx="2737641" cy="2607803"/>
          </a:xfrm>
          <a:prstGeom prst="rect">
            <a:avLst/>
          </a:prstGeom>
          <a:ln w="76200" cap="sq">
            <a:solidFill>
              <a:schemeClr val="bg1"/>
            </a:solidFill>
            <a:miter lim="800000"/>
          </a:ln>
        </p:spPr>
      </p:pic>
      <p:sp>
        <p:nvSpPr>
          <p:cNvPr id="19" name="Oval 18">
            <a:extLst>
              <a:ext uri="{FF2B5EF4-FFF2-40B4-BE49-F238E27FC236}">
                <a16:creationId xmlns:a16="http://schemas.microsoft.com/office/drawing/2014/main" id="{5A2092EA-ED77-422F-BE7E-EA476ABCE931}"/>
              </a:ext>
            </a:extLst>
          </p:cNvPr>
          <p:cNvSpPr/>
          <p:nvPr/>
        </p:nvSpPr>
        <p:spPr bwMode="auto">
          <a:xfrm>
            <a:off x="9919192" y="2712004"/>
            <a:ext cx="304800" cy="304800"/>
          </a:xfrm>
          <a:prstGeom prst="ellipse">
            <a:avLst/>
          </a:prstGeom>
          <a:solidFill>
            <a:schemeClr val="tx1"/>
          </a:solidFill>
          <a:ln w="254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400">
                <a:gradFill>
                  <a:gsLst>
                    <a:gs pos="0">
                      <a:srgbClr val="FFFFFF"/>
                    </a:gs>
                    <a:gs pos="100000">
                      <a:srgbClr val="FFFFFF"/>
                    </a:gs>
                  </a:gsLst>
                  <a:lin ang="5400000" scaled="0"/>
                </a:gradFill>
                <a:latin typeface="+mj-lt"/>
                <a:ea typeface="Segoe UI" pitchFamily="34" charset="0"/>
                <a:cs typeface="Segoe UI" pitchFamily="34" charset="0"/>
              </a:rPr>
              <a:t>3</a:t>
            </a:r>
          </a:p>
        </p:txBody>
      </p:sp>
      <p:sp>
        <p:nvSpPr>
          <p:cNvPr id="18" name="Oval 17">
            <a:extLst>
              <a:ext uri="{FF2B5EF4-FFF2-40B4-BE49-F238E27FC236}">
                <a16:creationId xmlns:a16="http://schemas.microsoft.com/office/drawing/2014/main" id="{6159F739-0848-4E03-9B30-E2339E545705}"/>
              </a:ext>
            </a:extLst>
          </p:cNvPr>
          <p:cNvSpPr/>
          <p:nvPr/>
        </p:nvSpPr>
        <p:spPr bwMode="auto">
          <a:xfrm>
            <a:off x="7159529" y="4353591"/>
            <a:ext cx="304800" cy="304800"/>
          </a:xfrm>
          <a:prstGeom prst="ellipse">
            <a:avLst/>
          </a:prstGeom>
          <a:solidFill>
            <a:schemeClr val="tx1"/>
          </a:solidFill>
          <a:ln w="254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400">
                <a:gradFill>
                  <a:gsLst>
                    <a:gs pos="0">
                      <a:srgbClr val="FFFFFF"/>
                    </a:gs>
                    <a:gs pos="100000">
                      <a:srgbClr val="FFFFFF"/>
                    </a:gs>
                  </a:gsLst>
                  <a:lin ang="5400000" scaled="0"/>
                </a:gradFill>
                <a:latin typeface="+mj-lt"/>
                <a:ea typeface="Segoe UI" pitchFamily="34" charset="0"/>
                <a:cs typeface="Segoe UI" pitchFamily="34" charset="0"/>
              </a:rPr>
              <a:t>2</a:t>
            </a:r>
          </a:p>
        </p:txBody>
      </p:sp>
    </p:spTree>
    <p:extLst>
      <p:ext uri="{BB962C8B-B14F-4D97-AF65-F5344CB8AC3E}">
        <p14:creationId xmlns:p14="http://schemas.microsoft.com/office/powerpoint/2010/main" val="41435799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5ED16BC-056D-48CF-92AD-486665701BE5}"/>
              </a:ext>
            </a:extLst>
          </p:cNvPr>
          <p:cNvSpPr/>
          <p:nvPr/>
        </p:nvSpPr>
        <p:spPr bwMode="auto">
          <a:xfrm>
            <a:off x="7132637" y="0"/>
            <a:ext cx="5303838" cy="699452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 name="Content Placeholder 2">
            <a:extLst>
              <a:ext uri="{FF2B5EF4-FFF2-40B4-BE49-F238E27FC236}">
                <a16:creationId xmlns:a16="http://schemas.microsoft.com/office/drawing/2014/main" id="{8A5EA71E-527C-4183-BE57-B0498F7C52DD}"/>
              </a:ext>
            </a:extLst>
          </p:cNvPr>
          <p:cNvSpPr>
            <a:spLocks noGrp="1"/>
          </p:cNvSpPr>
          <p:nvPr>
            <p:ph idx="4294967295"/>
          </p:nvPr>
        </p:nvSpPr>
        <p:spPr>
          <a:xfrm>
            <a:off x="350839" y="1212850"/>
            <a:ext cx="6400798" cy="5408611"/>
          </a:xfrm>
        </p:spPr>
        <p:txBody>
          <a:bodyPr vert="horz" wrap="square" lIns="146304" tIns="91440" rIns="146304" bIns="91440" rtlCol="0" anchor="t">
            <a:noAutofit/>
          </a:bodyPr>
          <a:lstStyle/>
          <a:p>
            <a:pPr marL="0" indent="0">
              <a:lnSpc>
                <a:spcPct val="110000"/>
              </a:lnSpc>
              <a:buNone/>
            </a:pPr>
            <a:r>
              <a:rPr lang="en-US" sz="1600">
                <a:solidFill>
                  <a:srgbClr val="282828"/>
                </a:solidFill>
                <a:latin typeface="Segoe UI" panose="020B0502040204020203" pitchFamily="34" charset="0"/>
                <a:cs typeface="Segoe UI" panose="020B0502040204020203" pitchFamily="34" charset="0"/>
              </a:rPr>
              <a:t>Never miss an important update in your Yammer network and stay up-to-date on your conversations.</a:t>
            </a:r>
          </a:p>
          <a:p>
            <a:pPr>
              <a:lnSpc>
                <a:spcPct val="110000"/>
              </a:lnSpc>
            </a:pPr>
            <a:endParaRPr lang="en-US" sz="1600">
              <a:solidFill>
                <a:srgbClr val="282828"/>
              </a:solidFill>
              <a:latin typeface="Segoe UI" panose="020B0502040204020203" pitchFamily="34" charset="0"/>
              <a:cs typeface="Segoe UI" panose="020B0502040204020203" pitchFamily="34" charset="0"/>
            </a:endParaRPr>
          </a:p>
          <a:p>
            <a:pPr marL="342900" indent="-342900">
              <a:lnSpc>
                <a:spcPct val="110000"/>
              </a:lnSpc>
              <a:spcBef>
                <a:spcPts val="0"/>
              </a:spcBef>
              <a:spcAft>
                <a:spcPts val="1200"/>
              </a:spcAft>
              <a:buClr>
                <a:schemeClr val="accent1"/>
              </a:buClr>
              <a:buSzPct val="70000"/>
              <a:buFont typeface="+mj-lt"/>
              <a:buAutoNum type="arabicPeriod"/>
            </a:pPr>
            <a:r>
              <a:rPr lang="en-US" sz="1600">
                <a:solidFill>
                  <a:srgbClr val="282828"/>
                </a:solidFill>
                <a:latin typeface="Segoe UI" panose="020B0502040204020203" pitchFamily="34" charset="0"/>
                <a:cs typeface="Segoe UI" panose="020B0502040204020203" pitchFamily="34" charset="0"/>
              </a:rPr>
              <a:t>Click on the gear icon on the top right-hand corner and select Edit Settings. </a:t>
            </a:r>
          </a:p>
          <a:p>
            <a:pPr marL="342900" indent="-342900">
              <a:lnSpc>
                <a:spcPct val="110000"/>
              </a:lnSpc>
              <a:spcBef>
                <a:spcPts val="0"/>
              </a:spcBef>
              <a:spcAft>
                <a:spcPts val="1200"/>
              </a:spcAft>
              <a:buClr>
                <a:schemeClr val="accent1"/>
              </a:buClr>
              <a:buSzPct val="70000"/>
              <a:buFont typeface="+mj-lt"/>
              <a:buAutoNum type="arabicPeriod"/>
            </a:pPr>
            <a:r>
              <a:rPr lang="en-US" sz="1600">
                <a:solidFill>
                  <a:srgbClr val="282828"/>
                </a:solidFill>
                <a:latin typeface="Segoe UI" panose="020B0502040204020203" pitchFamily="34" charset="0"/>
                <a:cs typeface="Segoe UI" panose="020B0502040204020203" pitchFamily="34" charset="0"/>
              </a:rPr>
              <a:t>Configure your preferences on the Notifications tab.</a:t>
            </a:r>
          </a:p>
          <a:p>
            <a:pPr marL="571500" lvl="1" indent="-342900">
              <a:lnSpc>
                <a:spcPct val="110000"/>
              </a:lnSpc>
              <a:spcBef>
                <a:spcPts val="0"/>
              </a:spcBef>
              <a:spcAft>
                <a:spcPts val="1200"/>
              </a:spcAft>
              <a:buClr>
                <a:schemeClr val="accent1"/>
              </a:buClr>
              <a:buFont typeface="Wingdings" panose="05000000000000000000" pitchFamily="2" charset="2"/>
              <a:buChar char="§"/>
            </a:pPr>
            <a:r>
              <a:rPr lang="en-US" sz="1600" b="1">
                <a:solidFill>
                  <a:srgbClr val="282828"/>
                </a:solidFill>
                <a:latin typeface="Segoe UI" panose="020B0502040204020203" pitchFamily="34" charset="0"/>
                <a:cs typeface="Segoe UI" panose="020B0502040204020203" pitchFamily="34" charset="0"/>
              </a:rPr>
              <a:t>Activity digest </a:t>
            </a:r>
            <a:r>
              <a:rPr lang="en-US" sz="1600">
                <a:solidFill>
                  <a:srgbClr val="282828"/>
                </a:solidFill>
                <a:latin typeface="Segoe UI" panose="020B0502040204020203" pitchFamily="34" charset="0"/>
                <a:cs typeface="Segoe UI" panose="020B0502040204020203" pitchFamily="34" charset="0"/>
              </a:rPr>
              <a:t>sends daily or weekly emails to help you discover new activity</a:t>
            </a:r>
            <a:r>
              <a:rPr lang="en-US" sz="1600" b="1">
                <a:solidFill>
                  <a:srgbClr val="282828"/>
                </a:solidFill>
                <a:latin typeface="Segoe UI" panose="020B0502040204020203" pitchFamily="34" charset="0"/>
                <a:cs typeface="Segoe UI" panose="020B0502040204020203" pitchFamily="34" charset="0"/>
              </a:rPr>
              <a:t>.</a:t>
            </a:r>
          </a:p>
          <a:p>
            <a:pPr marL="571500" lvl="1" indent="-342900">
              <a:lnSpc>
                <a:spcPct val="110000"/>
              </a:lnSpc>
              <a:spcBef>
                <a:spcPts val="0"/>
              </a:spcBef>
              <a:spcAft>
                <a:spcPts val="1200"/>
              </a:spcAft>
              <a:buClr>
                <a:schemeClr val="accent1"/>
              </a:buClr>
              <a:buFont typeface="Wingdings" panose="05000000000000000000" pitchFamily="2" charset="2"/>
              <a:buChar char="§"/>
            </a:pPr>
            <a:r>
              <a:rPr lang="en-US" sz="1600">
                <a:solidFill>
                  <a:srgbClr val="282828"/>
                </a:solidFill>
                <a:latin typeface="Segoe UI" panose="020B0502040204020203" pitchFamily="34" charset="0"/>
                <a:cs typeface="Segoe UI" panose="020B0502040204020203" pitchFamily="34" charset="0"/>
              </a:rPr>
              <a:t>Follow communities to get notifications and messages in your Yammer inbox.</a:t>
            </a:r>
          </a:p>
          <a:p>
            <a:pPr marL="571500" lvl="1" indent="-342900">
              <a:lnSpc>
                <a:spcPct val="110000"/>
              </a:lnSpc>
              <a:spcBef>
                <a:spcPts val="0"/>
              </a:spcBef>
              <a:spcAft>
                <a:spcPts val="1200"/>
              </a:spcAft>
              <a:buClr>
                <a:schemeClr val="accent1"/>
              </a:buClr>
              <a:buFont typeface="Wingdings" panose="05000000000000000000" pitchFamily="2" charset="2"/>
              <a:buChar char="§"/>
            </a:pPr>
            <a:r>
              <a:rPr lang="en-US" sz="1600">
                <a:solidFill>
                  <a:srgbClr val="282828"/>
                </a:solidFill>
                <a:latin typeface="Segoe UI" panose="020B0502040204020203" pitchFamily="34" charset="0"/>
                <a:cs typeface="Segoe UI" panose="020B0502040204020203" pitchFamily="34" charset="0"/>
              </a:rPr>
              <a:t>To receive the best Yammer experience in Outlook, make sure you have your email notifications set. </a:t>
            </a:r>
          </a:p>
          <a:p>
            <a:pPr>
              <a:lnSpc>
                <a:spcPct val="110000"/>
              </a:lnSpc>
            </a:pPr>
            <a:endParaRPr lang="en-US" sz="1600">
              <a:solidFill>
                <a:srgbClr val="282828"/>
              </a:solidFill>
              <a:latin typeface="Segoe UI" panose="020B0502040204020203" pitchFamily="34" charset="0"/>
              <a:cs typeface="Segoe UI" panose="020B0502040204020203" pitchFamily="34" charset="0"/>
            </a:endParaRPr>
          </a:p>
        </p:txBody>
      </p:sp>
      <p:sp>
        <p:nvSpPr>
          <p:cNvPr id="2" name="Title 1">
            <a:extLst>
              <a:ext uri="{FF2B5EF4-FFF2-40B4-BE49-F238E27FC236}">
                <a16:creationId xmlns:a16="http://schemas.microsoft.com/office/drawing/2014/main" id="{8F48B510-94B9-4D4D-8AC4-3DA43714BDB2}"/>
              </a:ext>
            </a:extLst>
          </p:cNvPr>
          <p:cNvSpPr>
            <a:spLocks noGrp="1"/>
          </p:cNvSpPr>
          <p:nvPr>
            <p:ph type="title" idx="4294967295"/>
          </p:nvPr>
        </p:nvSpPr>
        <p:spPr>
          <a:xfrm>
            <a:off x="293899" y="201496"/>
            <a:ext cx="10724938" cy="1351952"/>
          </a:xfrm>
        </p:spPr>
        <p:txBody>
          <a:bodyPr/>
          <a:lstStyle/>
          <a:p>
            <a:r>
              <a:rPr lang="en-US">
                <a:solidFill>
                  <a:srgbClr val="282828"/>
                </a:solidFill>
                <a:latin typeface="Segoe UI Semibold" panose="020B0702040204020203" pitchFamily="34" charset="0"/>
                <a:cs typeface="Segoe UI Semibold" panose="020B0702040204020203" pitchFamily="34" charset="0"/>
              </a:rPr>
              <a:t>Set notifications</a:t>
            </a:r>
          </a:p>
        </p:txBody>
      </p:sp>
      <p:pic>
        <p:nvPicPr>
          <p:cNvPr id="15" name="Picture 14">
            <a:extLst>
              <a:ext uri="{FF2B5EF4-FFF2-40B4-BE49-F238E27FC236}">
                <a16:creationId xmlns:a16="http://schemas.microsoft.com/office/drawing/2014/main" id="{58C58160-247F-4527-9EF9-55581BE2E92D}"/>
              </a:ext>
            </a:extLst>
          </p:cNvPr>
          <p:cNvPicPr>
            <a:picLocks noChangeAspect="1"/>
          </p:cNvPicPr>
          <p:nvPr/>
        </p:nvPicPr>
        <p:blipFill rotWithShape="1">
          <a:blip r:embed="rId3"/>
          <a:srcRect/>
          <a:stretch/>
        </p:blipFill>
        <p:spPr>
          <a:xfrm>
            <a:off x="7757290" y="931295"/>
            <a:ext cx="3051642" cy="2133600"/>
          </a:xfrm>
          <a:prstGeom prst="rect">
            <a:avLst/>
          </a:prstGeom>
          <a:ln w="76200">
            <a:solidFill>
              <a:schemeClr val="bg2"/>
            </a:solidFill>
            <a:miter lim="800000"/>
          </a:ln>
        </p:spPr>
      </p:pic>
      <p:pic>
        <p:nvPicPr>
          <p:cNvPr id="6" name="Picture 5"/>
          <p:cNvPicPr>
            <a:picLocks noChangeAspect="1"/>
          </p:cNvPicPr>
          <p:nvPr/>
        </p:nvPicPr>
        <p:blipFill>
          <a:blip r:embed="rId4"/>
          <a:srcRect/>
          <a:stretch/>
        </p:blipFill>
        <p:spPr>
          <a:xfrm>
            <a:off x="7613027" y="3825128"/>
            <a:ext cx="4237389" cy="2404849"/>
          </a:xfrm>
          <a:prstGeom prst="rect">
            <a:avLst/>
          </a:prstGeom>
          <a:ln w="76200">
            <a:solidFill>
              <a:schemeClr val="bg2"/>
            </a:solidFill>
            <a:miter lim="800000"/>
          </a:ln>
        </p:spPr>
      </p:pic>
      <p:sp>
        <p:nvSpPr>
          <p:cNvPr id="22" name="Oval 21">
            <a:extLst>
              <a:ext uri="{FF2B5EF4-FFF2-40B4-BE49-F238E27FC236}">
                <a16:creationId xmlns:a16="http://schemas.microsoft.com/office/drawing/2014/main" id="{E90EC5C9-97BF-42AC-8BDA-AB4C95C83009}"/>
              </a:ext>
            </a:extLst>
          </p:cNvPr>
          <p:cNvSpPr/>
          <p:nvPr/>
        </p:nvSpPr>
        <p:spPr bwMode="auto">
          <a:xfrm>
            <a:off x="10416060" y="3969186"/>
            <a:ext cx="304800" cy="304800"/>
          </a:xfrm>
          <a:prstGeom prst="ellipse">
            <a:avLst/>
          </a:prstGeom>
          <a:solidFill>
            <a:schemeClr val="tx1"/>
          </a:solidFill>
          <a:ln w="254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400">
                <a:gradFill>
                  <a:gsLst>
                    <a:gs pos="0">
                      <a:srgbClr val="FFFFFF"/>
                    </a:gs>
                    <a:gs pos="100000">
                      <a:srgbClr val="FFFFFF"/>
                    </a:gs>
                  </a:gsLst>
                  <a:lin ang="5400000" scaled="0"/>
                </a:gradFill>
                <a:latin typeface="+mj-lt"/>
                <a:ea typeface="Segoe UI" pitchFamily="34" charset="0"/>
                <a:cs typeface="Segoe UI" pitchFamily="34" charset="0"/>
              </a:rPr>
              <a:t>2</a:t>
            </a:r>
          </a:p>
        </p:txBody>
      </p:sp>
      <p:sp>
        <p:nvSpPr>
          <p:cNvPr id="24" name="Oval 23">
            <a:extLst>
              <a:ext uri="{FF2B5EF4-FFF2-40B4-BE49-F238E27FC236}">
                <a16:creationId xmlns:a16="http://schemas.microsoft.com/office/drawing/2014/main" id="{5465A231-F998-49AE-A662-1C33E20203F9}"/>
              </a:ext>
            </a:extLst>
          </p:cNvPr>
          <p:cNvSpPr/>
          <p:nvPr/>
        </p:nvSpPr>
        <p:spPr bwMode="auto">
          <a:xfrm>
            <a:off x="9986074" y="1693295"/>
            <a:ext cx="304800" cy="304800"/>
          </a:xfrm>
          <a:prstGeom prst="ellipse">
            <a:avLst/>
          </a:prstGeom>
          <a:solidFill>
            <a:schemeClr val="tx1"/>
          </a:solidFill>
          <a:ln w="254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400">
                <a:gradFill>
                  <a:gsLst>
                    <a:gs pos="0">
                      <a:srgbClr val="FFFFFF"/>
                    </a:gs>
                    <a:gs pos="100000">
                      <a:srgbClr val="FFFFFF"/>
                    </a:gs>
                  </a:gsLst>
                  <a:lin ang="5400000" scaled="0"/>
                </a:gradFill>
                <a:latin typeface="+mj-lt"/>
                <a:ea typeface="Segoe UI" pitchFamily="34" charset="0"/>
                <a:cs typeface="Segoe UI" pitchFamily="34" charset="0"/>
              </a:rPr>
              <a:t>1</a:t>
            </a:r>
          </a:p>
        </p:txBody>
      </p:sp>
      <p:sp>
        <p:nvSpPr>
          <p:cNvPr id="4" name="Rectangle 3">
            <a:extLst>
              <a:ext uri="{FF2B5EF4-FFF2-40B4-BE49-F238E27FC236}">
                <a16:creationId xmlns:a16="http://schemas.microsoft.com/office/drawing/2014/main" id="{B73669A5-E078-4138-9FEC-4818BBD18218}"/>
              </a:ext>
            </a:extLst>
          </p:cNvPr>
          <p:cNvSpPr/>
          <p:nvPr/>
        </p:nvSpPr>
        <p:spPr bwMode="auto">
          <a:xfrm>
            <a:off x="1023029" y="5366165"/>
            <a:ext cx="5067527" cy="1130111"/>
          </a:xfrm>
          <a:prstGeom prst="rect">
            <a:avLst/>
          </a:prstGeom>
          <a:solidFill>
            <a:srgbClr val="28282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a:extLst>
              <a:ext uri="{FF2B5EF4-FFF2-40B4-BE49-F238E27FC236}">
                <a16:creationId xmlns:a16="http://schemas.microsoft.com/office/drawing/2014/main" id="{A7970AA3-D1E4-49FA-A215-76A546BCD7AC}"/>
              </a:ext>
            </a:extLst>
          </p:cNvPr>
          <p:cNvSpPr/>
          <p:nvPr/>
        </p:nvSpPr>
        <p:spPr>
          <a:xfrm>
            <a:off x="1251629" y="5497906"/>
            <a:ext cx="4642985" cy="830997"/>
          </a:xfrm>
          <a:prstGeom prst="rect">
            <a:avLst/>
          </a:prstGeom>
        </p:spPr>
        <p:txBody>
          <a:bodyPr wrap="square">
            <a:spAutoFit/>
          </a:bodyPr>
          <a:lstStyle/>
          <a:p>
            <a:pPr marL="116575" defTabSz="1010313"/>
            <a:r>
              <a:rPr lang="en-US" sz="1200">
                <a:solidFill>
                  <a:schemeClr val="bg1"/>
                </a:solidFill>
                <a:latin typeface="Segoe UI Semibold" panose="020B0702040204020203" pitchFamily="34" charset="0"/>
                <a:cs typeface="Segoe UI Semibold" panose="020B0702040204020203" pitchFamily="34" charset="0"/>
              </a:rPr>
              <a:t>Pro tip: </a:t>
            </a:r>
            <a:r>
              <a:rPr lang="en-US" sz="1200">
                <a:solidFill>
                  <a:schemeClr val="bg1"/>
                </a:solidFill>
                <a:latin typeface="Segoe UI" panose="020B0502040204020203" pitchFamily="34" charset="0"/>
                <a:cs typeface="Segoe UI" panose="020B0502040204020203" pitchFamily="34" charset="0"/>
              </a:rPr>
              <a:t>Try these notifications to stay on top of your network’s activity: “Receive a message in my inbox,” “Someone invites me to a community,” and “Someone requests to join a private community I administer.”  </a:t>
            </a:r>
          </a:p>
        </p:txBody>
      </p:sp>
    </p:spTree>
    <p:extLst>
      <p:ext uri="{BB962C8B-B14F-4D97-AF65-F5344CB8AC3E}">
        <p14:creationId xmlns:p14="http://schemas.microsoft.com/office/powerpoint/2010/main" val="4116365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B91CE96-D913-4E4F-B0B9-B0762C3176DE}"/>
              </a:ext>
            </a:extLst>
          </p:cNvPr>
          <p:cNvSpPr/>
          <p:nvPr/>
        </p:nvSpPr>
        <p:spPr bwMode="auto">
          <a:xfrm>
            <a:off x="7132637" y="0"/>
            <a:ext cx="5334000" cy="699452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 name="Content Placeholder 2">
            <a:extLst>
              <a:ext uri="{FF2B5EF4-FFF2-40B4-BE49-F238E27FC236}">
                <a16:creationId xmlns:a16="http://schemas.microsoft.com/office/drawing/2014/main" id="{61837352-26C9-4D72-B97A-F8A80FA6E048}"/>
              </a:ext>
            </a:extLst>
          </p:cNvPr>
          <p:cNvSpPr>
            <a:spLocks noGrp="1"/>
          </p:cNvSpPr>
          <p:nvPr>
            <p:ph idx="4294967295"/>
          </p:nvPr>
        </p:nvSpPr>
        <p:spPr>
          <a:xfrm>
            <a:off x="326696" y="2049461"/>
            <a:ext cx="6553197" cy="4453848"/>
          </a:xfrm>
        </p:spPr>
        <p:txBody>
          <a:bodyPr vert="horz" wrap="square" lIns="146304" tIns="91440" rIns="146304" bIns="91440" rtlCol="0" anchor="t">
            <a:spAutoFit/>
          </a:bodyPr>
          <a:lstStyle/>
          <a:p>
            <a:pPr marL="0" indent="0">
              <a:lnSpc>
                <a:spcPct val="110000"/>
              </a:lnSpc>
              <a:spcBef>
                <a:spcPts val="0"/>
              </a:spcBef>
              <a:spcAft>
                <a:spcPts val="600"/>
              </a:spcAft>
              <a:buNone/>
            </a:pPr>
            <a:r>
              <a:rPr lang="en-US" sz="1600">
                <a:solidFill>
                  <a:srgbClr val="282828"/>
                </a:solidFill>
                <a:latin typeface="Segoe UI" panose="020B0502040204020203" pitchFamily="34" charset="0"/>
                <a:cs typeface="Segoe UI" panose="020B0502040204020203" pitchFamily="34" charset="0"/>
              </a:rPr>
              <a:t>Stay connected when you’re on the go with the Yammer app.</a:t>
            </a:r>
            <a:br>
              <a:rPr lang="en-US" sz="1600">
                <a:solidFill>
                  <a:schemeClr val="tx1"/>
                </a:solidFill>
                <a:latin typeface="Segoe UI" panose="020B0502040204020203" pitchFamily="34" charset="0"/>
                <a:cs typeface="Segoe UI" panose="020B0502040204020203" pitchFamily="34" charset="0"/>
              </a:rPr>
            </a:br>
            <a:r>
              <a:rPr lang="en-US" sz="1600">
                <a:solidFill>
                  <a:srgbClr val="282828"/>
                </a:solidFill>
                <a:latin typeface="Segoe UI" panose="020B0502040204020203" pitchFamily="34" charset="0"/>
                <a:cs typeface="Segoe UI" panose="020B0502040204020203" pitchFamily="34" charset="0"/>
              </a:rPr>
              <a:t> </a:t>
            </a:r>
          </a:p>
          <a:p>
            <a:pPr marL="342900" indent="-342900">
              <a:lnSpc>
                <a:spcPct val="110000"/>
              </a:lnSpc>
              <a:spcBef>
                <a:spcPts val="0"/>
              </a:spcBef>
              <a:spcAft>
                <a:spcPts val="1200"/>
              </a:spcAft>
              <a:buClr>
                <a:schemeClr val="accent1"/>
              </a:buClr>
              <a:buSzPct val="70000"/>
              <a:buFont typeface="+mj-lt"/>
              <a:buAutoNum type="arabicPeriod"/>
            </a:pPr>
            <a:r>
              <a:rPr lang="en-US" sz="1600">
                <a:solidFill>
                  <a:srgbClr val="282828"/>
                </a:solidFill>
                <a:latin typeface="Segoe UI" panose="020B0502040204020203" pitchFamily="34" charset="0"/>
                <a:cs typeface="Segoe UI" panose="020B0502040204020203" pitchFamily="34" charset="0"/>
              </a:rPr>
              <a:t>Go to your phone’s app store, search for “Yammer,” and download the free app.</a:t>
            </a:r>
          </a:p>
          <a:p>
            <a:pPr marL="342900" indent="-342900">
              <a:lnSpc>
                <a:spcPct val="110000"/>
              </a:lnSpc>
              <a:spcBef>
                <a:spcPts val="0"/>
              </a:spcBef>
              <a:spcAft>
                <a:spcPts val="1200"/>
              </a:spcAft>
              <a:buClr>
                <a:schemeClr val="accent1"/>
              </a:buClr>
              <a:buSzPct val="70000"/>
              <a:buFont typeface="+mj-lt"/>
              <a:buAutoNum type="arabicPeriod"/>
            </a:pPr>
            <a:r>
              <a:rPr lang="en-US" sz="1600">
                <a:solidFill>
                  <a:srgbClr val="282828"/>
                </a:solidFill>
                <a:latin typeface="Segoe UI" panose="020B0502040204020203" pitchFamily="34" charset="0"/>
                <a:cs typeface="Segoe UI" panose="020B0502040204020203" pitchFamily="34" charset="0"/>
              </a:rPr>
              <a:t>Sign in for the first time using your work email and password.</a:t>
            </a:r>
          </a:p>
          <a:p>
            <a:pPr marL="342900" indent="-342900">
              <a:lnSpc>
                <a:spcPct val="110000"/>
              </a:lnSpc>
              <a:spcBef>
                <a:spcPts val="0"/>
              </a:spcBef>
              <a:spcAft>
                <a:spcPts val="1200"/>
              </a:spcAft>
              <a:buClr>
                <a:schemeClr val="accent1"/>
              </a:buClr>
              <a:buSzPct val="70000"/>
              <a:buFont typeface="+mj-lt"/>
              <a:buAutoNum type="arabicPeriod"/>
            </a:pPr>
            <a:r>
              <a:rPr lang="en-US" sz="1600">
                <a:solidFill>
                  <a:srgbClr val="282828"/>
                </a:solidFill>
                <a:latin typeface="Segoe UI" panose="020B0502040204020203" pitchFamily="34" charset="0"/>
                <a:cs typeface="Segoe UI" panose="020B0502040204020203" pitchFamily="34" charset="0"/>
              </a:rPr>
              <a:t>Depending on the organization's security settings, you may require you to enter your password again.</a:t>
            </a:r>
          </a:p>
          <a:p>
            <a:pPr>
              <a:lnSpc>
                <a:spcPct val="110000"/>
              </a:lnSpc>
              <a:spcBef>
                <a:spcPts val="0"/>
              </a:spcBef>
              <a:spcAft>
                <a:spcPts val="600"/>
              </a:spcAft>
              <a:buClr>
                <a:schemeClr val="accent1"/>
              </a:buClr>
              <a:buSzPct val="70000"/>
            </a:pPr>
            <a:endParaRPr lang="en-US" sz="1600">
              <a:solidFill>
                <a:schemeClr val="accent1"/>
              </a:solidFill>
              <a:latin typeface="Segoe UI" panose="020B0502040204020203" pitchFamily="34" charset="0"/>
              <a:cs typeface="Segoe UI" panose="020B0502040204020203" pitchFamily="34" charset="0"/>
            </a:endParaRPr>
          </a:p>
          <a:p>
            <a:pPr marL="0" indent="0">
              <a:lnSpc>
                <a:spcPct val="110000"/>
              </a:lnSpc>
              <a:spcBef>
                <a:spcPts val="0"/>
              </a:spcBef>
              <a:spcAft>
                <a:spcPts val="600"/>
              </a:spcAft>
              <a:buClr>
                <a:schemeClr val="accent1"/>
              </a:buClr>
              <a:buSzPct val="70000"/>
              <a:buNone/>
            </a:pPr>
            <a:endParaRPr lang="en-US" sz="1600">
              <a:solidFill>
                <a:schemeClr val="accent1"/>
              </a:solidFill>
              <a:latin typeface="Segoe UI" panose="020B0502040204020203" pitchFamily="34" charset="0"/>
              <a:cs typeface="Segoe UI" panose="020B0502040204020203" pitchFamily="34" charset="0"/>
            </a:endParaRPr>
          </a:p>
          <a:p>
            <a:pPr marL="0" indent="0">
              <a:lnSpc>
                <a:spcPct val="110000"/>
              </a:lnSpc>
              <a:spcBef>
                <a:spcPts val="0"/>
              </a:spcBef>
              <a:spcAft>
                <a:spcPts val="600"/>
              </a:spcAft>
              <a:buClr>
                <a:schemeClr val="accent1"/>
              </a:buClr>
              <a:buSzPct val="70000"/>
              <a:buNone/>
            </a:pPr>
            <a:r>
              <a:rPr lang="en-US" sz="1600">
                <a:solidFill>
                  <a:schemeClr val="accent1"/>
                </a:solidFill>
                <a:latin typeface="Segoe UI" panose="020B0502040204020203" pitchFamily="34" charset="0"/>
                <a:cs typeface="Segoe UI" panose="020B0502040204020203" pitchFamily="34" charset="0"/>
              </a:rPr>
              <a:t>After entering your credentials for the first time, you should be able to jump right into your conversations any time you open the Yammer app.</a:t>
            </a:r>
          </a:p>
          <a:p>
            <a:pPr marL="342900" indent="-342900">
              <a:lnSpc>
                <a:spcPct val="110000"/>
              </a:lnSpc>
              <a:spcBef>
                <a:spcPts val="0"/>
              </a:spcBef>
              <a:spcAft>
                <a:spcPts val="600"/>
              </a:spcAft>
              <a:buClr>
                <a:schemeClr val="accent1"/>
              </a:buClr>
              <a:buSzPct val="70000"/>
              <a:buFont typeface="+mj-lt"/>
              <a:buAutoNum type="arabicPeriod"/>
            </a:pPr>
            <a:endParaRPr lang="en-US" sz="1600">
              <a:solidFill>
                <a:srgbClr val="282828"/>
              </a:solidFill>
              <a:latin typeface="Segoe UI" panose="020B0502040204020203" pitchFamily="34" charset="0"/>
              <a:cs typeface="Segoe UI" panose="020B0502040204020203" pitchFamily="34" charset="0"/>
            </a:endParaRPr>
          </a:p>
        </p:txBody>
      </p:sp>
      <p:sp>
        <p:nvSpPr>
          <p:cNvPr id="2" name="Title 1">
            <a:extLst>
              <a:ext uri="{FF2B5EF4-FFF2-40B4-BE49-F238E27FC236}">
                <a16:creationId xmlns:a16="http://schemas.microsoft.com/office/drawing/2014/main" id="{523D6506-7336-41B7-A9FF-7092E938AA76}"/>
              </a:ext>
            </a:extLst>
          </p:cNvPr>
          <p:cNvSpPr>
            <a:spLocks noGrp="1"/>
          </p:cNvSpPr>
          <p:nvPr>
            <p:ph type="title" idx="4294967295"/>
          </p:nvPr>
        </p:nvSpPr>
        <p:spPr>
          <a:xfrm>
            <a:off x="274639" y="295274"/>
            <a:ext cx="6705598" cy="1601788"/>
          </a:xfrm>
        </p:spPr>
        <p:txBody>
          <a:bodyPr>
            <a:normAutofit/>
          </a:bodyPr>
          <a:lstStyle/>
          <a:p>
            <a:r>
              <a:rPr lang="en-US">
                <a:solidFill>
                  <a:srgbClr val="282828"/>
                </a:solidFill>
                <a:latin typeface="Segoe UI Semibold" panose="020B0702040204020203" pitchFamily="34" charset="0"/>
                <a:cs typeface="Segoe UI Semibold" panose="020B0702040204020203" pitchFamily="34" charset="0"/>
              </a:rPr>
              <a:t>Download the Yammer mobile app</a:t>
            </a:r>
          </a:p>
        </p:txBody>
      </p:sp>
      <p:cxnSp>
        <p:nvCxnSpPr>
          <p:cNvPr id="12" name="Straight Connector 11">
            <a:extLst>
              <a:ext uri="{FF2B5EF4-FFF2-40B4-BE49-F238E27FC236}">
                <a16:creationId xmlns:a16="http://schemas.microsoft.com/office/drawing/2014/main" id="{95699FCF-BC8C-4A2F-AFD5-D67E22EA555D}"/>
              </a:ext>
            </a:extLst>
          </p:cNvPr>
          <p:cNvCxnSpPr>
            <a:cxnSpLocks/>
          </p:cNvCxnSpPr>
          <p:nvPr/>
        </p:nvCxnSpPr>
        <p:spPr>
          <a:xfrm>
            <a:off x="473092" y="5053919"/>
            <a:ext cx="612391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Picture 4" descr="A screenshot of a cell phone&#10;&#10;Description automatically generated">
            <a:extLst>
              <a:ext uri="{FF2B5EF4-FFF2-40B4-BE49-F238E27FC236}">
                <a16:creationId xmlns:a16="http://schemas.microsoft.com/office/drawing/2014/main" id="{BCB38AE8-0345-4041-ABB6-8FE971682D95}"/>
              </a:ext>
            </a:extLst>
          </p:cNvPr>
          <p:cNvPicPr>
            <a:picLocks noChangeAspect="1"/>
          </p:cNvPicPr>
          <p:nvPr/>
        </p:nvPicPr>
        <p:blipFill>
          <a:blip r:embed="rId3"/>
          <a:stretch>
            <a:fillRect/>
          </a:stretch>
        </p:blipFill>
        <p:spPr>
          <a:xfrm>
            <a:off x="8351837" y="228599"/>
            <a:ext cx="3264875" cy="6537325"/>
          </a:xfrm>
          <a:prstGeom prst="rect">
            <a:avLst/>
          </a:prstGeom>
        </p:spPr>
      </p:pic>
    </p:spTree>
    <p:extLst>
      <p:ext uri="{BB962C8B-B14F-4D97-AF65-F5344CB8AC3E}">
        <p14:creationId xmlns:p14="http://schemas.microsoft.com/office/powerpoint/2010/main" val="38984000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6F83B97-2A64-46DB-A323-F1E6AE0AA727}"/>
              </a:ext>
            </a:extLst>
          </p:cNvPr>
          <p:cNvSpPr/>
          <p:nvPr/>
        </p:nvSpPr>
        <p:spPr bwMode="auto">
          <a:xfrm>
            <a:off x="11780837" y="1363662"/>
            <a:ext cx="655638" cy="1447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a:extLst>
              <a:ext uri="{FF2B5EF4-FFF2-40B4-BE49-F238E27FC236}">
                <a16:creationId xmlns:a16="http://schemas.microsoft.com/office/drawing/2014/main" id="{68C4EE7F-366D-4C90-B126-F20753A6492C}"/>
              </a:ext>
            </a:extLst>
          </p:cNvPr>
          <p:cNvSpPr>
            <a:spLocks noGrp="1"/>
          </p:cNvSpPr>
          <p:nvPr>
            <p:ph type="body" sz="quarter" idx="12"/>
          </p:nvPr>
        </p:nvSpPr>
        <p:spPr>
          <a:xfrm>
            <a:off x="1066799" y="4259262"/>
            <a:ext cx="10058401" cy="1943100"/>
          </a:xfrm>
        </p:spPr>
        <p:txBody>
          <a:bodyPr>
            <a:normAutofit/>
          </a:bodyPr>
          <a:lstStyle/>
          <a:p>
            <a:pPr>
              <a:lnSpc>
                <a:spcPct val="100000"/>
              </a:lnSpc>
              <a:spcBef>
                <a:spcPts val="0"/>
              </a:spcBef>
              <a:spcAft>
                <a:spcPts val="1200"/>
              </a:spcAft>
            </a:pPr>
            <a:r>
              <a:rPr lang="en-US" sz="1600">
                <a:solidFill>
                  <a:schemeClr val="tx2"/>
                </a:solidFill>
              </a:rPr>
              <a:t>Discover conversations</a:t>
            </a:r>
          </a:p>
          <a:p>
            <a:pPr>
              <a:lnSpc>
                <a:spcPct val="100000"/>
              </a:lnSpc>
              <a:spcBef>
                <a:spcPts val="0"/>
              </a:spcBef>
              <a:spcAft>
                <a:spcPts val="1200"/>
              </a:spcAft>
            </a:pPr>
            <a:r>
              <a:rPr lang="en-US" sz="1600">
                <a:solidFill>
                  <a:schemeClr val="tx2"/>
                </a:solidFill>
              </a:rPr>
              <a:t>Search for answers</a:t>
            </a:r>
          </a:p>
          <a:p>
            <a:pPr>
              <a:lnSpc>
                <a:spcPct val="100000"/>
              </a:lnSpc>
              <a:spcBef>
                <a:spcPts val="0"/>
              </a:spcBef>
              <a:spcAft>
                <a:spcPts val="1200"/>
              </a:spcAft>
            </a:pPr>
            <a:r>
              <a:rPr lang="en-US" sz="1600">
                <a:solidFill>
                  <a:schemeClr val="tx2"/>
                </a:solidFill>
              </a:rPr>
              <a:t>Join an existing community</a:t>
            </a:r>
          </a:p>
          <a:p>
            <a:pPr>
              <a:lnSpc>
                <a:spcPct val="100000"/>
              </a:lnSpc>
              <a:spcBef>
                <a:spcPts val="0"/>
              </a:spcBef>
              <a:spcAft>
                <a:spcPts val="1200"/>
              </a:spcAft>
            </a:pPr>
            <a:r>
              <a:rPr lang="en-US" sz="1600">
                <a:solidFill>
                  <a:schemeClr val="tx2"/>
                </a:solidFill>
              </a:rPr>
              <a:t>Create a new community</a:t>
            </a:r>
          </a:p>
        </p:txBody>
      </p:sp>
      <p:sp>
        <p:nvSpPr>
          <p:cNvPr id="4" name="Title 3">
            <a:extLst>
              <a:ext uri="{FF2B5EF4-FFF2-40B4-BE49-F238E27FC236}">
                <a16:creationId xmlns:a16="http://schemas.microsoft.com/office/drawing/2014/main" id="{7D5D356E-2630-49BF-A6B8-B6BBE87CE7AA}"/>
              </a:ext>
            </a:extLst>
          </p:cNvPr>
          <p:cNvSpPr>
            <a:spLocks noGrp="1"/>
          </p:cNvSpPr>
          <p:nvPr>
            <p:ph type="title" idx="4294967295"/>
          </p:nvPr>
        </p:nvSpPr>
        <p:spPr>
          <a:xfrm>
            <a:off x="1189037" y="830263"/>
            <a:ext cx="9190903" cy="990600"/>
          </a:xfrm>
          <a:prstGeom prst="rect">
            <a:avLst/>
          </a:prstGeom>
        </p:spPr>
        <p:txBody>
          <a:bodyPr>
            <a:normAutofit fontScale="90000"/>
          </a:bodyPr>
          <a:lstStyle/>
          <a:p>
            <a:r>
              <a:rPr lang="en-US">
                <a:latin typeface="Segoe UI Semibold" panose="020B0702040204020203" pitchFamily="34" charset="0"/>
                <a:cs typeface="Segoe UI Semibold" panose="020B0702040204020203" pitchFamily="34" charset="0"/>
              </a:rPr>
              <a:t>Find communities and conversations</a:t>
            </a:r>
          </a:p>
        </p:txBody>
      </p:sp>
      <p:cxnSp>
        <p:nvCxnSpPr>
          <p:cNvPr id="6" name="Straight Connector 5">
            <a:extLst>
              <a:ext uri="{FF2B5EF4-FFF2-40B4-BE49-F238E27FC236}">
                <a16:creationId xmlns:a16="http://schemas.microsoft.com/office/drawing/2014/main" id="{37730453-AD97-47C7-9ED8-27BF78948574}"/>
              </a:ext>
            </a:extLst>
          </p:cNvPr>
          <p:cNvCxnSpPr/>
          <p:nvPr/>
        </p:nvCxnSpPr>
        <p:spPr>
          <a:xfrm>
            <a:off x="11780837" y="0"/>
            <a:ext cx="0" cy="6994525"/>
          </a:xfrm>
          <a:prstGeom prst="line">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1AD0A005-3BA9-49C9-A006-B970933F325F}"/>
              </a:ext>
            </a:extLst>
          </p:cNvPr>
          <p:cNvCxnSpPr/>
          <p:nvPr/>
        </p:nvCxnSpPr>
        <p:spPr>
          <a:xfrm>
            <a:off x="11780837" y="1363662"/>
            <a:ext cx="655638"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8413CCD2-E273-44F6-B738-669F88FC39CB}"/>
              </a:ext>
            </a:extLst>
          </p:cNvPr>
          <p:cNvCxnSpPr/>
          <p:nvPr/>
        </p:nvCxnSpPr>
        <p:spPr>
          <a:xfrm>
            <a:off x="11780837" y="2811462"/>
            <a:ext cx="655638" cy="0"/>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72DC10B-2502-4381-A284-D1A668A50635}"/>
              </a:ext>
            </a:extLst>
          </p:cNvPr>
          <p:cNvCxnSpPr/>
          <p:nvPr/>
        </p:nvCxnSpPr>
        <p:spPr>
          <a:xfrm>
            <a:off x="11780837" y="4259262"/>
            <a:ext cx="655638" cy="0"/>
          </a:xfrm>
          <a:prstGeom prst="line">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7564C74-3D74-4D03-8BDC-21478334F5C9}"/>
              </a:ext>
            </a:extLst>
          </p:cNvPr>
          <p:cNvCxnSpPr/>
          <p:nvPr/>
        </p:nvCxnSpPr>
        <p:spPr>
          <a:xfrm>
            <a:off x="11780837" y="5707062"/>
            <a:ext cx="655638" cy="0"/>
          </a:xfrm>
          <a:prstGeom prst="line">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12" name="Graphic 11">
            <a:extLst>
              <a:ext uri="{FF2B5EF4-FFF2-40B4-BE49-F238E27FC236}">
                <a16:creationId xmlns:a16="http://schemas.microsoft.com/office/drawing/2014/main" id="{81D50239-1B91-4223-82ED-2453B07B800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009438" y="525462"/>
            <a:ext cx="304800" cy="380144"/>
          </a:xfrm>
          <a:prstGeom prst="rect">
            <a:avLst/>
          </a:prstGeom>
        </p:spPr>
      </p:pic>
      <p:pic>
        <p:nvPicPr>
          <p:cNvPr id="14" name="Graphic 13">
            <a:extLst>
              <a:ext uri="{FF2B5EF4-FFF2-40B4-BE49-F238E27FC236}">
                <a16:creationId xmlns:a16="http://schemas.microsoft.com/office/drawing/2014/main" id="{68359D90-961D-481A-952D-A30CD915D49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954157" y="3344863"/>
            <a:ext cx="308999" cy="380999"/>
          </a:xfrm>
          <a:prstGeom prst="rect">
            <a:avLst/>
          </a:prstGeom>
        </p:spPr>
      </p:pic>
      <p:pic>
        <p:nvPicPr>
          <p:cNvPr id="15" name="Graphic 14">
            <a:extLst>
              <a:ext uri="{FF2B5EF4-FFF2-40B4-BE49-F238E27FC236}">
                <a16:creationId xmlns:a16="http://schemas.microsoft.com/office/drawing/2014/main" id="{68CD7E23-AF31-46E1-AC7E-EDF14771A10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889581" y="4780315"/>
            <a:ext cx="438150" cy="405694"/>
          </a:xfrm>
          <a:prstGeom prst="rect">
            <a:avLst/>
          </a:prstGeom>
        </p:spPr>
      </p:pic>
      <p:pic>
        <p:nvPicPr>
          <p:cNvPr id="16" name="Graphic 15">
            <a:extLst>
              <a:ext uri="{FF2B5EF4-FFF2-40B4-BE49-F238E27FC236}">
                <a16:creationId xmlns:a16="http://schemas.microsoft.com/office/drawing/2014/main" id="{D72A3871-4EC3-4174-BB1E-4E65AC31FE2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885918" y="6278562"/>
            <a:ext cx="445477" cy="304800"/>
          </a:xfrm>
          <a:prstGeom prst="rect">
            <a:avLst/>
          </a:prstGeom>
        </p:spPr>
      </p:pic>
      <p:pic>
        <p:nvPicPr>
          <p:cNvPr id="2" name="Graphic 1">
            <a:extLst>
              <a:ext uri="{FF2B5EF4-FFF2-40B4-BE49-F238E27FC236}">
                <a16:creationId xmlns:a16="http://schemas.microsoft.com/office/drawing/2014/main" id="{267EBFC1-F551-47EC-A29F-9E29120E75BD}"/>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1926181" y="1897063"/>
            <a:ext cx="388056" cy="381000"/>
          </a:xfrm>
          <a:prstGeom prst="rect">
            <a:avLst/>
          </a:prstGeom>
        </p:spPr>
      </p:pic>
      <p:cxnSp>
        <p:nvCxnSpPr>
          <p:cNvPr id="17" name="Straight Connector 16">
            <a:extLst>
              <a:ext uri="{FF2B5EF4-FFF2-40B4-BE49-F238E27FC236}">
                <a16:creationId xmlns:a16="http://schemas.microsoft.com/office/drawing/2014/main" id="{5A566B73-CB42-44AD-8B58-10922B888E9B}"/>
              </a:ext>
            </a:extLst>
          </p:cNvPr>
          <p:cNvCxnSpPr/>
          <p:nvPr/>
        </p:nvCxnSpPr>
        <p:spPr>
          <a:xfrm>
            <a:off x="1219196" y="4153252"/>
            <a:ext cx="7937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938565B0-C805-489F-8B27-ADB792277430}"/>
              </a:ext>
            </a:extLst>
          </p:cNvPr>
          <p:cNvSpPr/>
          <p:nvPr/>
        </p:nvSpPr>
        <p:spPr>
          <a:xfrm>
            <a:off x="1189037" y="2218001"/>
            <a:ext cx="8869349" cy="1279261"/>
          </a:xfrm>
          <a:prstGeom prst="rect">
            <a:avLst/>
          </a:prstGeom>
        </p:spPr>
        <p:txBody>
          <a:bodyPr wrap="square">
            <a:spAutoFit/>
          </a:bodyPr>
          <a:lstStyle/>
          <a:p>
            <a:pPr>
              <a:lnSpc>
                <a:spcPct val="110000"/>
              </a:lnSpc>
            </a:pPr>
            <a:r>
              <a:rPr lang="en-US" sz="2400">
                <a:latin typeface="Segoe UI" panose="020B0502040204020203" pitchFamily="34" charset="0"/>
                <a:cs typeface="Segoe UI" panose="020B0502040204020203" pitchFamily="34" charset="0"/>
              </a:rPr>
              <a:t>Tap into your organization’s most valuable resource—its people. Discover other communities that match your interests and find conversations and content that are relevant to you.</a:t>
            </a:r>
          </a:p>
        </p:txBody>
      </p:sp>
    </p:spTree>
    <p:extLst>
      <p:ext uri="{BB962C8B-B14F-4D97-AF65-F5344CB8AC3E}">
        <p14:creationId xmlns:p14="http://schemas.microsoft.com/office/powerpoint/2010/main" val="59692297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16287B-D51B-4A85-8B4F-27134AB3040E}"/>
              </a:ext>
            </a:extLst>
          </p:cNvPr>
          <p:cNvSpPr>
            <a:spLocks noGrp="1"/>
          </p:cNvSpPr>
          <p:nvPr>
            <p:ph idx="4294967295"/>
          </p:nvPr>
        </p:nvSpPr>
        <p:spPr>
          <a:xfrm>
            <a:off x="274640" y="1412421"/>
            <a:ext cx="6400798" cy="4370842"/>
          </a:xfrm>
        </p:spPr>
        <p:txBody>
          <a:bodyPr vert="horz" wrap="square" lIns="146304" tIns="91440" rIns="146304" bIns="91440" rtlCol="0" anchor="t">
            <a:noAutofit/>
          </a:bodyPr>
          <a:lstStyle/>
          <a:p>
            <a:pPr marL="0" indent="0">
              <a:lnSpc>
                <a:spcPct val="110000"/>
              </a:lnSpc>
              <a:spcAft>
                <a:spcPts val="600"/>
              </a:spcAft>
              <a:buNone/>
            </a:pPr>
            <a:r>
              <a:rPr lang="en-US" sz="1600">
                <a:solidFill>
                  <a:srgbClr val="282828"/>
                </a:solidFill>
                <a:latin typeface="Segoe UI" panose="020B0502040204020203" pitchFamily="34" charset="0"/>
                <a:cs typeface="Segoe UI" panose="020B0502040204020203" pitchFamily="34" charset="0"/>
              </a:rPr>
              <a:t>Uncover helpful information through conversations happening in your network. </a:t>
            </a:r>
            <a:br>
              <a:rPr lang="en-US" sz="1600">
                <a:solidFill>
                  <a:srgbClr val="282828"/>
                </a:solidFill>
                <a:latin typeface="Segoe UI" panose="020B0502040204020203" pitchFamily="34" charset="0"/>
                <a:cs typeface="Segoe UI" panose="020B0502040204020203" pitchFamily="34" charset="0"/>
              </a:rPr>
            </a:br>
            <a:br>
              <a:rPr lang="en-US" sz="1600">
                <a:solidFill>
                  <a:srgbClr val="282828"/>
                </a:solidFill>
                <a:latin typeface="Segoe UI" panose="020B0502040204020203" pitchFamily="34" charset="0"/>
                <a:cs typeface="Segoe UI" panose="020B0502040204020203" pitchFamily="34" charset="0"/>
              </a:rPr>
            </a:br>
            <a:r>
              <a:rPr lang="en-US" sz="1600">
                <a:solidFill>
                  <a:srgbClr val="282828"/>
                </a:solidFill>
                <a:latin typeface="Segoe UI" panose="020B0502040204020203" pitchFamily="34" charset="0"/>
                <a:cs typeface="Segoe UI" panose="020B0502040204020203" pitchFamily="34" charset="0"/>
              </a:rPr>
              <a:t>Build off others by discovering conversations in your feed.</a:t>
            </a:r>
          </a:p>
          <a:p>
            <a:pPr marL="0" indent="0">
              <a:lnSpc>
                <a:spcPct val="110000"/>
              </a:lnSpc>
              <a:spcAft>
                <a:spcPts val="600"/>
              </a:spcAft>
              <a:buNone/>
            </a:pPr>
            <a:endParaRPr lang="en-US" sz="1100">
              <a:solidFill>
                <a:srgbClr val="282828"/>
              </a:solidFill>
              <a:latin typeface="Segoe UI" panose="020B0502040204020203" pitchFamily="34" charset="0"/>
              <a:cs typeface="Segoe UI" panose="020B0502040204020203" pitchFamily="34" charset="0"/>
            </a:endParaRPr>
          </a:p>
          <a:p>
            <a:pPr marL="349724" indent="-349724">
              <a:spcAft>
                <a:spcPts val="1200"/>
              </a:spcAft>
              <a:buFont typeface="+mj-lt"/>
              <a:buAutoNum type="arabicPeriod"/>
            </a:pPr>
            <a:r>
              <a:rPr lang="en-US" sz="1400">
                <a:solidFill>
                  <a:srgbClr val="282828"/>
                </a:solidFill>
                <a:latin typeface="Segoe UI" panose="020B0502040204020203" pitchFamily="34" charset="0"/>
                <a:cs typeface="Segoe UI" panose="020B0502040204020203" pitchFamily="34" charset="0"/>
              </a:rPr>
              <a:t>Click on the Yammer feed tab on the left side.</a:t>
            </a:r>
          </a:p>
          <a:p>
            <a:pPr marL="349724" indent="-349724">
              <a:spcAft>
                <a:spcPts val="1200"/>
              </a:spcAft>
              <a:buFont typeface="+mj-lt"/>
              <a:buAutoNum type="arabicPeriod"/>
            </a:pPr>
            <a:r>
              <a:rPr lang="en-US" sz="1400">
                <a:solidFill>
                  <a:srgbClr val="282828"/>
                </a:solidFill>
                <a:latin typeface="Segoe UI" panose="020B0502040204020203" pitchFamily="34" charset="0"/>
                <a:cs typeface="Segoe UI" panose="020B0502040204020203" pitchFamily="34" charset="0"/>
              </a:rPr>
              <a:t>You’ll be able to scroll and scan to read through conversations happing in communities across in your Yammer network.</a:t>
            </a:r>
          </a:p>
          <a:p>
            <a:pPr marL="349724" indent="-349724">
              <a:spcAft>
                <a:spcPts val="1200"/>
              </a:spcAft>
              <a:buFont typeface="+mj-lt"/>
              <a:buAutoNum type="arabicPeriod"/>
            </a:pPr>
            <a:r>
              <a:rPr lang="en-US" sz="1400">
                <a:solidFill>
                  <a:srgbClr val="282828"/>
                </a:solidFill>
                <a:latin typeface="Segoe UI" panose="020B0502040204020203" pitchFamily="34" charset="0"/>
                <a:cs typeface="Segoe UI" panose="020B0502040204020203" pitchFamily="34" charset="0"/>
              </a:rPr>
              <a:t>If you like what you are seeing and want more of that in your feed, interact, join or follow those co-workers. </a:t>
            </a:r>
          </a:p>
          <a:p>
            <a:pPr>
              <a:lnSpc>
                <a:spcPct val="110000"/>
              </a:lnSpc>
              <a:spcAft>
                <a:spcPts val="600"/>
              </a:spcAft>
            </a:pPr>
            <a:endParaRPr lang="en-US" sz="1100">
              <a:solidFill>
                <a:schemeClr val="tx1"/>
              </a:solidFill>
              <a:latin typeface="Segoe UI" panose="020B0502040204020203" pitchFamily="34" charset="0"/>
              <a:cs typeface="Segoe UI" panose="020B0502040204020203" pitchFamily="34" charset="0"/>
            </a:endParaRPr>
          </a:p>
          <a:p>
            <a:pPr>
              <a:lnSpc>
                <a:spcPct val="110000"/>
              </a:lnSpc>
              <a:spcBef>
                <a:spcPts val="0"/>
              </a:spcBef>
              <a:spcAft>
                <a:spcPts val="1200"/>
              </a:spcAft>
              <a:buClr>
                <a:srgbClr val="D83B01"/>
              </a:buClr>
              <a:buSzPct val="70000"/>
            </a:pPr>
            <a:endParaRPr lang="en-US" sz="1100">
              <a:solidFill>
                <a:srgbClr val="282828"/>
              </a:solidFill>
              <a:latin typeface="+mn-lt"/>
            </a:endParaRPr>
          </a:p>
          <a:p>
            <a:pPr marL="349724" indent="-349724">
              <a:lnSpc>
                <a:spcPct val="110000"/>
              </a:lnSpc>
              <a:spcBef>
                <a:spcPts val="0"/>
              </a:spcBef>
              <a:spcAft>
                <a:spcPts val="1200"/>
              </a:spcAft>
              <a:buClr>
                <a:srgbClr val="D83B01"/>
              </a:buClr>
              <a:buSzPct val="70000"/>
              <a:buFont typeface="+mj-lt"/>
              <a:buAutoNum type="arabicPeriod"/>
            </a:pPr>
            <a:endParaRPr lang="en-US" sz="1100">
              <a:solidFill>
                <a:srgbClr val="282828"/>
              </a:solidFill>
              <a:latin typeface="+mn-lt"/>
            </a:endParaRPr>
          </a:p>
        </p:txBody>
      </p:sp>
      <p:sp>
        <p:nvSpPr>
          <p:cNvPr id="2" name="Title 1">
            <a:extLst>
              <a:ext uri="{FF2B5EF4-FFF2-40B4-BE49-F238E27FC236}">
                <a16:creationId xmlns:a16="http://schemas.microsoft.com/office/drawing/2014/main" id="{97C5B405-C102-4B25-8E73-FEA3753CFB5B}"/>
              </a:ext>
            </a:extLst>
          </p:cNvPr>
          <p:cNvSpPr>
            <a:spLocks noGrp="1"/>
          </p:cNvSpPr>
          <p:nvPr>
            <p:ph type="title" idx="4294967295"/>
          </p:nvPr>
        </p:nvSpPr>
        <p:spPr>
          <a:xfrm>
            <a:off x="293899" y="201496"/>
            <a:ext cx="10724938" cy="1351952"/>
          </a:xfrm>
        </p:spPr>
        <p:txBody>
          <a:bodyPr>
            <a:normAutofit/>
          </a:bodyPr>
          <a:lstStyle/>
          <a:p>
            <a:r>
              <a:rPr lang="en-US">
                <a:solidFill>
                  <a:srgbClr val="282828"/>
                </a:solidFill>
                <a:latin typeface="Segoe UI Semibold" panose="020B0702040204020203" pitchFamily="34" charset="0"/>
                <a:cs typeface="Segoe UI Semibold" panose="020B0702040204020203" pitchFamily="34" charset="0"/>
              </a:rPr>
              <a:t>Discover conversations</a:t>
            </a:r>
          </a:p>
        </p:txBody>
      </p:sp>
      <p:sp>
        <p:nvSpPr>
          <p:cNvPr id="13" name="Rectangle 12">
            <a:extLst>
              <a:ext uri="{FF2B5EF4-FFF2-40B4-BE49-F238E27FC236}">
                <a16:creationId xmlns:a16="http://schemas.microsoft.com/office/drawing/2014/main" id="{9B35486A-44A4-47CB-9D77-81A681299812}"/>
              </a:ext>
            </a:extLst>
          </p:cNvPr>
          <p:cNvSpPr/>
          <p:nvPr/>
        </p:nvSpPr>
        <p:spPr bwMode="auto">
          <a:xfrm>
            <a:off x="7723186" y="5211763"/>
            <a:ext cx="3942949" cy="1143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6" name="Rectangle 5">
            <a:extLst>
              <a:ext uri="{FF2B5EF4-FFF2-40B4-BE49-F238E27FC236}">
                <a16:creationId xmlns:a16="http://schemas.microsoft.com/office/drawing/2014/main" id="{A035BBF5-8CAA-48A6-B409-051F11CF7C93}"/>
              </a:ext>
            </a:extLst>
          </p:cNvPr>
          <p:cNvSpPr/>
          <p:nvPr/>
        </p:nvSpPr>
        <p:spPr>
          <a:xfrm>
            <a:off x="7815261" y="5399767"/>
            <a:ext cx="3424200" cy="830997"/>
          </a:xfrm>
          <a:prstGeom prst="rect">
            <a:avLst/>
          </a:prstGeom>
        </p:spPr>
        <p:txBody>
          <a:bodyPr wrap="square">
            <a:spAutoFit/>
          </a:bodyPr>
          <a:lstStyle/>
          <a:p>
            <a:pPr marL="116575" lvl="2"/>
            <a:r>
              <a:rPr lang="en-US" sz="1200">
                <a:solidFill>
                  <a:schemeClr val="bg1"/>
                </a:solidFill>
                <a:latin typeface="Segoe UI Semibold" panose="020B0702040204020203" pitchFamily="34" charset="0"/>
                <a:cs typeface="Segoe UI Semibold" panose="020B0702040204020203" pitchFamily="34" charset="0"/>
              </a:rPr>
              <a:t>Pro tip: </a:t>
            </a:r>
            <a:r>
              <a:rPr lang="en-US" sz="1200">
                <a:solidFill>
                  <a:schemeClr val="bg1"/>
                </a:solidFill>
                <a:latin typeface="Segoe UI" panose="020B0502040204020203" pitchFamily="34" charset="0"/>
                <a:cs typeface="Segoe UI" panose="020B0502040204020203" pitchFamily="34" charset="0"/>
              </a:rPr>
              <a:t>Follow someone on Yammer to see when they post content that might be interesting to you. Just hover over their </a:t>
            </a:r>
            <a:br>
              <a:rPr lang="en-US" sz="1200">
                <a:solidFill>
                  <a:schemeClr val="bg1"/>
                </a:solidFill>
                <a:latin typeface="Segoe UI" panose="020B0502040204020203" pitchFamily="34" charset="0"/>
                <a:cs typeface="Segoe UI" panose="020B0502040204020203" pitchFamily="34" charset="0"/>
              </a:rPr>
            </a:br>
            <a:r>
              <a:rPr lang="en-US" sz="1200">
                <a:solidFill>
                  <a:schemeClr val="bg1"/>
                </a:solidFill>
                <a:latin typeface="Segoe UI" panose="020B0502040204020203" pitchFamily="34" charset="0"/>
                <a:cs typeface="Segoe UI" panose="020B0502040204020203" pitchFamily="34" charset="0"/>
              </a:rPr>
              <a:t>name and click the </a:t>
            </a:r>
            <a:r>
              <a:rPr lang="en-US" sz="1200" b="1">
                <a:solidFill>
                  <a:schemeClr val="bg1"/>
                </a:solidFill>
                <a:latin typeface="Segoe UI" panose="020B0502040204020203" pitchFamily="34" charset="0"/>
                <a:cs typeface="Segoe UI" panose="020B0502040204020203" pitchFamily="34" charset="0"/>
              </a:rPr>
              <a:t>+ Follow </a:t>
            </a:r>
            <a:r>
              <a:rPr lang="en-US" sz="1200">
                <a:solidFill>
                  <a:schemeClr val="bg1"/>
                </a:solidFill>
                <a:latin typeface="Segoe UI" panose="020B0502040204020203" pitchFamily="34" charset="0"/>
                <a:cs typeface="Segoe UI" panose="020B0502040204020203" pitchFamily="34" charset="0"/>
              </a:rPr>
              <a:t>button.</a:t>
            </a:r>
          </a:p>
        </p:txBody>
      </p:sp>
      <p:pic>
        <p:nvPicPr>
          <p:cNvPr id="18" name="Graphic 17">
            <a:extLst>
              <a:ext uri="{FF2B5EF4-FFF2-40B4-BE49-F238E27FC236}">
                <a16:creationId xmlns:a16="http://schemas.microsoft.com/office/drawing/2014/main" id="{7051CD9E-4A6B-436A-BDF7-8FE18BF8FCB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15261" y="5285467"/>
            <a:ext cx="171752" cy="228600"/>
          </a:xfrm>
          <a:prstGeom prst="rect">
            <a:avLst/>
          </a:prstGeom>
        </p:spPr>
      </p:pic>
      <p:pic>
        <p:nvPicPr>
          <p:cNvPr id="9" name="Picture 8">
            <a:extLst>
              <a:ext uri="{FF2B5EF4-FFF2-40B4-BE49-F238E27FC236}">
                <a16:creationId xmlns:a16="http://schemas.microsoft.com/office/drawing/2014/main" id="{A23CD6A3-6315-4BBD-B395-1491EFEB078E}"/>
              </a:ext>
            </a:extLst>
          </p:cNvPr>
          <p:cNvPicPr>
            <a:picLocks noChangeAspect="1"/>
          </p:cNvPicPr>
          <p:nvPr/>
        </p:nvPicPr>
        <p:blipFill>
          <a:blip r:embed="rId4"/>
          <a:srcRect/>
          <a:stretch/>
        </p:blipFill>
        <p:spPr>
          <a:xfrm>
            <a:off x="6881735" y="877472"/>
            <a:ext cx="5625850" cy="4051364"/>
          </a:xfrm>
          <a:prstGeom prst="rect">
            <a:avLst/>
          </a:prstGeom>
        </p:spPr>
      </p:pic>
    </p:spTree>
    <p:extLst>
      <p:ext uri="{BB962C8B-B14F-4D97-AF65-F5344CB8AC3E}">
        <p14:creationId xmlns:p14="http://schemas.microsoft.com/office/powerpoint/2010/main" val="2826351721"/>
      </p:ext>
    </p:extLst>
  </p:cSld>
  <p:clrMapOvr>
    <a:masterClrMapping/>
  </p:clrMapOvr>
</p:sld>
</file>

<file path=ppt/theme/theme1.xml><?xml version="1.0" encoding="utf-8"?>
<a:theme xmlns:a="http://schemas.openxmlformats.org/drawingml/2006/main" name="WHITE TEMPLATE">
  <a:themeElements>
    <a:clrScheme name="Custom 3">
      <a:dk1>
        <a:srgbClr val="000000"/>
      </a:dk1>
      <a:lt1>
        <a:srgbClr val="FFFFFF"/>
      </a:lt1>
      <a:dk2>
        <a:srgbClr val="2F2F2F"/>
      </a:dk2>
      <a:lt2>
        <a:srgbClr val="E6E6E6"/>
      </a:lt2>
      <a:accent1>
        <a:srgbClr val="D83B01"/>
      </a:accent1>
      <a:accent2>
        <a:srgbClr val="D2D2D2"/>
      </a:accent2>
      <a:accent3>
        <a:srgbClr val="E6E6E6"/>
      </a:accent3>
      <a:accent4>
        <a:srgbClr val="2F2F2F"/>
      </a:accent4>
      <a:accent5>
        <a:srgbClr val="0078D7"/>
      </a:accent5>
      <a:accent6>
        <a:srgbClr val="00B294"/>
      </a:accent6>
      <a:hlink>
        <a:srgbClr val="D83B01"/>
      </a:hlink>
      <a:folHlink>
        <a:srgbClr val="0078D7"/>
      </a:folHlink>
    </a:clrScheme>
    <a:fontScheme name="Custom 1">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16-9_Business_ORANGE_2017_02.potx" id="{ADF073E1-7B38-447C-9B0E-8A99DD1B8371}" vid="{7A4AC7F3-7A28-4900-A81C-0213A42035EA}"/>
    </a:ext>
  </a:extLst>
</a:theme>
</file>

<file path=ppt/theme/theme2.xml><?xml version="1.0" encoding="utf-8"?>
<a:theme xmlns:a="http://schemas.openxmlformats.org/drawingml/2006/main" name="1_Custom Design">
  <a:themeElements>
    <a:clrScheme name="Custom 5">
      <a:dk1>
        <a:srgbClr val="505050"/>
      </a:dk1>
      <a:lt1>
        <a:srgbClr val="FFFFFF"/>
      </a:lt1>
      <a:dk2>
        <a:srgbClr val="0078D3"/>
      </a:dk2>
      <a:lt2>
        <a:srgbClr val="E7E6E6"/>
      </a:lt2>
      <a:accent1>
        <a:srgbClr val="0078D3"/>
      </a:accent1>
      <a:accent2>
        <a:srgbClr val="0078D3"/>
      </a:accent2>
      <a:accent3>
        <a:srgbClr val="107C10"/>
      </a:accent3>
      <a:accent4>
        <a:srgbClr val="FFC000"/>
      </a:accent4>
      <a:accent5>
        <a:srgbClr val="5B9BD5"/>
      </a:accent5>
      <a:accent6>
        <a:srgbClr val="70AD47"/>
      </a:accent6>
      <a:hlink>
        <a:srgbClr val="505050"/>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3DA10E18-7346-4403-BAE2-7679B3E12DEF}" vid="{DFC6EB5F-A9C4-4E81-89A4-0ABBECCE572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3DA10E18-7346-4403-BAE2-7679B3E12DEF}" vid="{650CDD5D-6752-43FE-8C37-9B251D04BCD3}"/>
    </a:ext>
  </a:ext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3DA10E18-7346-4403-BAE2-7679B3E12DEF}" vid="{48CDABBD-1286-41B2-9351-BE1491577CB5}"/>
    </a:ext>
  </a:extLst>
</a:theme>
</file>

<file path=ppt/theme/theme5.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3DA10E18-7346-4403-BAE2-7679B3E12DEF}" vid="{BE32669F-2535-434F-A987-E56B1B8787D3}"/>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FC20D1BBB80FD43B2635BD20B80D112" ma:contentTypeVersion="10" ma:contentTypeDescription="Create a new document." ma:contentTypeScope="" ma:versionID="1a50dae6195b33b1cc7d5257654a5008">
  <xsd:schema xmlns:xsd="http://www.w3.org/2001/XMLSchema" xmlns:xs="http://www.w3.org/2001/XMLSchema" xmlns:p="http://schemas.microsoft.com/office/2006/metadata/properties" xmlns:ns2="be07cafe-db92-4f99-9054-ed0e859f61bb" xmlns:ns3="6339ad62-3159-49b1-ac82-9add01bcfd01" targetNamespace="http://schemas.microsoft.com/office/2006/metadata/properties" ma:root="true" ma:fieldsID="ba85c7077bfaa6039e195062af504c0f" ns2:_="" ns3:_="">
    <xsd:import namespace="be07cafe-db92-4f99-9054-ed0e859f61bb"/>
    <xsd:import namespace="6339ad62-3159-49b1-ac82-9add01bcfd0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07cafe-db92-4f99-9054-ed0e859f61b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339ad62-3159-49b1-ac82-9add01bcfd0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be07cafe-db92-4f99-9054-ed0e859f61bb" xsi:nil="true"/>
    <SharedWithUsers xmlns="6339ad62-3159-49b1-ac82-9add01bcfd01">
      <UserInfo>
        <DisplayName>Tricia Lybrook</DisplayName>
        <AccountId>92</AccountId>
        <AccountType/>
      </UserInfo>
      <UserInfo>
        <DisplayName>Angus Florance</DisplayName>
        <AccountId>6</AccountId>
        <AccountType/>
      </UserInfo>
    </SharedWithUsers>
  </documentManagement>
</p:properties>
</file>

<file path=customXml/itemProps1.xml><?xml version="1.0" encoding="utf-8"?>
<ds:datastoreItem xmlns:ds="http://schemas.openxmlformats.org/officeDocument/2006/customXml" ds:itemID="{F4A65487-BEE8-40F1-A4CF-26C93EC1FBAD}">
  <ds:schemaRefs>
    <ds:schemaRef ds:uri="6339ad62-3159-49b1-ac82-9add01bcfd01"/>
    <ds:schemaRef ds:uri="be07cafe-db92-4f99-9054-ed0e859f61b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3.xml><?xml version="1.0" encoding="utf-8"?>
<ds:datastoreItem xmlns:ds="http://schemas.openxmlformats.org/officeDocument/2006/customXml" ds:itemID="{F990F116-B58F-4255-B05B-DA3808E0E5C6}">
  <ds:schemaRefs>
    <ds:schemaRef ds:uri="6339ad62-3159-49b1-ac82-9add01bcfd01"/>
    <ds:schemaRef ds:uri="be07cafe-db92-4f99-9054-ed0e859f61bb"/>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16-9_Business_ORANGE_2017_02</Template>
  <Application>Microsoft Office PowerPoint</Application>
  <PresentationFormat>Custom</PresentationFormat>
  <Slides>24</Slides>
  <Notes>14</Notes>
  <HiddenSlides>0</HiddenSlides>
  <ScaleCrop>false</ScaleCrop>
  <HeadingPairs>
    <vt:vector size="4" baseType="variant">
      <vt:variant>
        <vt:lpstr>Theme</vt:lpstr>
      </vt:variant>
      <vt:variant>
        <vt:i4>5</vt:i4>
      </vt:variant>
      <vt:variant>
        <vt:lpstr>Slide Titles</vt:lpstr>
      </vt:variant>
      <vt:variant>
        <vt:i4>24</vt:i4>
      </vt:variant>
    </vt:vector>
  </HeadingPairs>
  <TitlesOfParts>
    <vt:vector size="29" baseType="lpstr">
      <vt:lpstr>WHITE TEMPLATE</vt:lpstr>
      <vt:lpstr>1_Custom Design</vt:lpstr>
      <vt:lpstr>Office Theme</vt:lpstr>
      <vt:lpstr>2_Custom Design</vt:lpstr>
      <vt:lpstr>Custom Design</vt:lpstr>
      <vt:lpstr>Yammer  end user guide</vt:lpstr>
      <vt:lpstr>Table of contents </vt:lpstr>
      <vt:lpstr>Get Started  Yammer is the faster, smarter way to share and collaborate with everyone at your company. Get started by customizing your profile and notification settings, then download the app to access Yammer from wherever you are. </vt:lpstr>
      <vt:lpstr>Sign into Yammer</vt:lpstr>
      <vt:lpstr>Edit your Yammer profile</vt:lpstr>
      <vt:lpstr>Set notifications</vt:lpstr>
      <vt:lpstr>Download the Yammer mobile app</vt:lpstr>
      <vt:lpstr>Find communities and conversations</vt:lpstr>
      <vt:lpstr>Discover conversations</vt:lpstr>
      <vt:lpstr>Search for answers</vt:lpstr>
      <vt:lpstr>Join an existing community</vt:lpstr>
      <vt:lpstr>Create a new community</vt:lpstr>
      <vt:lpstr>PowerPoint Presentation</vt:lpstr>
      <vt:lpstr>Like and reply to posts</vt:lpstr>
      <vt:lpstr>Manage your inbox</vt:lpstr>
      <vt:lpstr>Post an update</vt:lpstr>
      <vt:lpstr>Attach a file</vt:lpstr>
      <vt:lpstr>Create special messages </vt:lpstr>
      <vt:lpstr>Ask a question</vt:lpstr>
      <vt:lpstr>Create a Poll</vt:lpstr>
      <vt:lpstr>Praise a collaborator</vt:lpstr>
      <vt:lpstr>Share a conversation</vt:lpstr>
      <vt:lpstr>Make an announcement</vt:lpstr>
      <vt:lpstr>PowerPoint Presentation</vt:lpstr>
    </vt:vector>
  </TitlesOfParts>
  <Manager/>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Microsoft brand template</dc:title>
  <dc:subject>&lt;Speech title here&gt;</dc:subject>
  <dc:creator>Catherine Mondoy</dc:creator>
  <cp:keywords/>
  <dc:description>Template: _x000d_
Formatting: _x000d_
Audience Type:</dc:description>
  <cp:revision>1</cp:revision>
  <dcterms:created xsi:type="dcterms:W3CDTF">2017-05-16T21:19:27Z</dcterms:created>
  <dcterms:modified xsi:type="dcterms:W3CDTF">2020-05-21T23:20:28Z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0x0101007FC20D1BBB80FD43B2635BD20B80D112</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
  </property>
  <property fmtid="{D5CDD505-2E9C-101B-9397-08002B2CF9AE}" pid="7" name="Track">
    <vt:lpwstr/>
  </property>
  <property fmtid="{D5CDD505-2E9C-101B-9397-08002B2CF9AE}" pid="8" name="Event Location">
    <vt:lpwstr/>
  </property>
  <property fmtid="{D5CDD505-2E9C-101B-9397-08002B2CF9AE}" pid="9" name="Campaign">
    <vt:lpwstr/>
  </property>
  <property fmtid="{D5CDD505-2E9C-101B-9397-08002B2CF9AE}" pid="10" name="IsMyDocuments">
    <vt:bool>true</vt:bool>
  </property>
  <property fmtid="{D5CDD505-2E9C-101B-9397-08002B2CF9AE}" pid="11" name="MSIP_Label_f42aa342-8706-4288-bd11-ebb85995028c_Enabled">
    <vt:lpwstr>True</vt:lpwstr>
  </property>
  <property fmtid="{D5CDD505-2E9C-101B-9397-08002B2CF9AE}" pid="12" name="MSIP_Label_f42aa342-8706-4288-bd11-ebb85995028c_SiteId">
    <vt:lpwstr>72f988bf-86f1-41af-91ab-2d7cd011db47</vt:lpwstr>
  </property>
  <property fmtid="{D5CDD505-2E9C-101B-9397-08002B2CF9AE}" pid="13" name="MSIP_Label_f42aa342-8706-4288-bd11-ebb85995028c_Owner">
    <vt:lpwstr>angusfl@microsoft.com</vt:lpwstr>
  </property>
  <property fmtid="{D5CDD505-2E9C-101B-9397-08002B2CF9AE}" pid="14" name="MSIP_Label_f42aa342-8706-4288-bd11-ebb85995028c_SetDate">
    <vt:lpwstr>2018-06-25T23:21:21.7785885Z</vt:lpwstr>
  </property>
  <property fmtid="{D5CDD505-2E9C-101B-9397-08002B2CF9AE}" pid="15" name="MSIP_Label_f42aa342-8706-4288-bd11-ebb85995028c_Name">
    <vt:lpwstr>General</vt:lpwstr>
  </property>
  <property fmtid="{D5CDD505-2E9C-101B-9397-08002B2CF9AE}" pid="16" name="MSIP_Label_f42aa342-8706-4288-bd11-ebb85995028c_Application">
    <vt:lpwstr>Microsoft Azure Information Protection</vt:lpwstr>
  </property>
  <property fmtid="{D5CDD505-2E9C-101B-9397-08002B2CF9AE}" pid="17" name="MSIP_Label_f42aa342-8706-4288-bd11-ebb85995028c_Extended_MSFT_Method">
    <vt:lpwstr>Automatic</vt:lpwstr>
  </property>
  <property fmtid="{D5CDD505-2E9C-101B-9397-08002B2CF9AE}" pid="18" name="Sensitivity">
    <vt:lpwstr>General</vt:lpwstr>
  </property>
</Properties>
</file>